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3" r:id="rId1"/>
  </p:sldMasterIdLst>
  <p:notesMasterIdLst>
    <p:notesMasterId r:id="rId3"/>
  </p:notesMasterIdLst>
  <p:handoutMasterIdLst>
    <p:handoutMasterId r:id="rId4"/>
  </p:handoutMasterIdLst>
  <p:sldIdLst>
    <p:sldId id="2147472315" r:id="rId2"/>
  </p:sldIdLst>
  <p:sldSz cx="6858000" cy="9144000" type="screen4x3"/>
  <p:notesSz cx="6858000" cy="9144000"/>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69C8AA-E4E0-2362-779E-62F7E2F6F873}" name="Haruno Nishimura (JP)" initials="HN(" userId="S::haruno.nishimura@pwc.com::4642dc4e-21ad-4cbb-ab1a-ef27dbdfcb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BCA0"/>
    <a:srgbClr val="E5EBEE"/>
    <a:srgbClr val="C19969"/>
    <a:srgbClr val="FFFFFF"/>
    <a:srgbClr val="FDFDFB"/>
    <a:srgbClr val="B8C2C8"/>
    <a:srgbClr val="525457"/>
    <a:srgbClr val="FBE4E2"/>
    <a:srgbClr val="F7FAFC"/>
    <a:srgbClr val="0065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95"/>
  </p:normalViewPr>
  <p:slideViewPr>
    <p:cSldViewPr showGuides="1">
      <p:cViewPr varScale="1">
        <p:scale>
          <a:sx n="79" d="100"/>
          <a:sy n="79" d="100"/>
        </p:scale>
        <p:origin x="3060" y="90"/>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60"/>
    </p:cViewPr>
  </p:sorterViewPr>
  <p:notesViewPr>
    <p:cSldViewPr showGuides="1">
      <p:cViewPr varScale="1">
        <p:scale>
          <a:sx n="171" d="100"/>
          <a:sy n="171" d="100"/>
        </p:scale>
        <p:origin x="534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10" Type="http://schemas.microsoft.com/office/2018/10/relationships/authors" Targe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A09DDA-0787-4B42-881F-6B3C239318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ja-JP" altLang="en-US" dirty="0"/>
          </a:p>
        </p:txBody>
      </p:sp>
      <p:sp>
        <p:nvSpPr>
          <p:cNvPr id="3" name="Date Placeholder 2">
            <a:extLst>
              <a:ext uri="{FF2B5EF4-FFF2-40B4-BE49-F238E27FC236}">
                <a16:creationId xmlns:a16="http://schemas.microsoft.com/office/drawing/2014/main" id="{4431845B-8C18-C246-A0D1-61FFD19631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0301B5-88AD-1849-891D-EA2905EB5A88}" type="datetimeFigureOut">
              <a:rPr lang="en-US" altLang="ja-JP" smtClean="0"/>
              <a:t>2/26/2024</a:t>
            </a:fld>
            <a:endParaRPr lang="ja-JP" altLang="en-US" dirty="0"/>
          </a:p>
        </p:txBody>
      </p:sp>
      <p:sp>
        <p:nvSpPr>
          <p:cNvPr id="4" name="Footer Placeholder 3">
            <a:extLst>
              <a:ext uri="{FF2B5EF4-FFF2-40B4-BE49-F238E27FC236}">
                <a16:creationId xmlns:a16="http://schemas.microsoft.com/office/drawing/2014/main" id="{EC75FE6D-CCE1-E44E-89A4-77460EF6CC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ja-JP" altLang="en-US" dirty="0"/>
          </a:p>
        </p:txBody>
      </p:sp>
      <p:sp>
        <p:nvSpPr>
          <p:cNvPr id="5" name="Slide Number Placeholder 4">
            <a:extLst>
              <a:ext uri="{FF2B5EF4-FFF2-40B4-BE49-F238E27FC236}">
                <a16:creationId xmlns:a16="http://schemas.microsoft.com/office/drawing/2014/main" id="{DAD6315B-F8F9-5649-8DCB-C363E729D5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A602F4-4C0C-5F4F-8771-7E15167AE556}" type="slidenum">
              <a:rPr lang="en-US" altLang="ja-JP" smtClean="0"/>
              <a:t>‹#›</a:t>
            </a:fld>
            <a:endParaRPr lang="ja-JP" altLang="en-US" dirty="0"/>
          </a:p>
        </p:txBody>
      </p:sp>
    </p:spTree>
    <p:extLst>
      <p:ext uri="{BB962C8B-B14F-4D97-AF65-F5344CB8AC3E}">
        <p14:creationId xmlns:p14="http://schemas.microsoft.com/office/powerpoint/2010/main" val="195745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ja-JP" alt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0AB23-24A6-494C-BA00-B87242B78CB4}" type="datetimeFigureOut">
              <a:rPr lang="en-US" altLang="ja-JP" smtClean="0"/>
              <a:t>2/26/2024</a:t>
            </a:fld>
            <a:endParaRPr lang="ja-JP" alt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ja-JP" alt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A530D-631F-4981-98F0-E6C07C67E1A3}" type="slidenum">
              <a:rPr lang="en-US" altLang="ja-JP" smtClean="0"/>
              <a:t>‹#›</a:t>
            </a:fld>
            <a:endParaRPr lang="ja-JP" altLang="en-US" dirty="0"/>
          </a:p>
        </p:txBody>
      </p:sp>
    </p:spTree>
    <p:extLst>
      <p:ext uri="{BB962C8B-B14F-4D97-AF65-F5344CB8AC3E}">
        <p14:creationId xmlns:p14="http://schemas.microsoft.com/office/powerpoint/2010/main" val="31295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タイトル スライド">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bwMode="hidden">
          <a:xfrm>
            <a:off x="3429001" y="0"/>
            <a:ext cx="3428999" cy="914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9" name="Rectangle 8"/>
          <p:cNvSpPr/>
          <p:nvPr/>
        </p:nvSpPr>
        <p:spPr bwMode="hidden">
          <a:xfrm>
            <a:off x="0" y="0"/>
            <a:ext cx="3429000" cy="4572000"/>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10" name="Rectangle 9"/>
          <p:cNvSpPr/>
          <p:nvPr/>
        </p:nvSpPr>
        <p:spPr bwMode="hidden">
          <a:xfrm>
            <a:off x="0" y="4572000"/>
            <a:ext cx="3429000" cy="1524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2" name="Title 1"/>
          <p:cNvSpPr>
            <a:spLocks noGrp="1"/>
          </p:cNvSpPr>
          <p:nvPr>
            <p:ph type="ctrTitle" hasCustomPrompt="1"/>
          </p:nvPr>
        </p:nvSpPr>
        <p:spPr>
          <a:xfrm>
            <a:off x="350658" y="609600"/>
            <a:ext cx="2970000" cy="3352801"/>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sp>
        <p:nvSpPr>
          <p:cNvPr id="3" name="Subtitle 2"/>
          <p:cNvSpPr>
            <a:spLocks noGrp="1"/>
          </p:cNvSpPr>
          <p:nvPr>
            <p:ph type="subTitle" idx="1" hasCustomPrompt="1"/>
          </p:nvPr>
        </p:nvSpPr>
        <p:spPr>
          <a:xfrm>
            <a:off x="350658" y="4950000"/>
            <a:ext cx="2969996"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pic>
        <p:nvPicPr>
          <p:cNvPr id="6" name="Picture 5">
            <a:extLst>
              <a:ext uri="{FF2B5EF4-FFF2-40B4-BE49-F238E27FC236}">
                <a16:creationId xmlns:a16="http://schemas.microsoft.com/office/drawing/2014/main" id="{6500E57C-CC48-F54D-B3F3-3A114B2488C5}"/>
              </a:ext>
            </a:extLst>
          </p:cNvPr>
          <p:cNvPicPr>
            <a:picLocks noChangeAspect="1"/>
          </p:cNvPicPr>
          <p:nvPr userDrawn="1"/>
        </p:nvPicPr>
        <p:blipFill>
          <a:blip r:embed="rId2"/>
          <a:stretch>
            <a:fillRect/>
          </a:stretch>
        </p:blipFill>
        <p:spPr bwMode="gray">
          <a:xfrm>
            <a:off x="150876" y="7107937"/>
            <a:ext cx="1227582" cy="1801580"/>
          </a:xfrm>
          <a:prstGeom prst="rect">
            <a:avLst/>
          </a:prstGeom>
        </p:spPr>
      </p:pic>
    </p:spTree>
    <p:extLst>
      <p:ext uri="{BB962C8B-B14F-4D97-AF65-F5344CB8AC3E}">
        <p14:creationId xmlns:p14="http://schemas.microsoft.com/office/powerpoint/2010/main" val="3260771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Lines 3">
    <p:bg>
      <p:bgPr>
        <a:solidFill>
          <a:srgbClr val="D04A02"/>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5315626" y="2"/>
            <a:ext cx="1542374" cy="9143999"/>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2" name="Group 1">
            <a:extLst>
              <a:ext uri="{FF2B5EF4-FFF2-40B4-BE49-F238E27FC236}">
                <a16:creationId xmlns:a16="http://schemas.microsoft.com/office/drawing/2014/main" id="{A444FB3C-AD4D-6F4C-92C0-9F7687917FCE}"/>
              </a:ext>
            </a:extLst>
          </p:cNvPr>
          <p:cNvGrpSpPr/>
          <p:nvPr userDrawn="1"/>
        </p:nvGrpSpPr>
        <p:grpSpPr>
          <a:xfrm>
            <a:off x="-4763" y="1"/>
            <a:ext cx="6862763" cy="9150351"/>
            <a:chOff x="-6350" y="0"/>
            <a:chExt cx="9150350" cy="6862763"/>
          </a:xfrm>
        </p:grpSpPr>
        <p:sp>
          <p:nvSpPr>
            <p:cNvPr id="7" name="Freeform 5">
              <a:extLst>
                <a:ext uri="{FF2B5EF4-FFF2-40B4-BE49-F238E27FC236}">
                  <a16:creationId xmlns:a16="http://schemas.microsoft.com/office/drawing/2014/main" id="{A68B7C75-4FF3-3A46-AC74-0A57EF174CAA}"/>
                </a:ext>
              </a:extLst>
            </p:cNvPr>
            <p:cNvSpPr>
              <a:spLocks/>
            </p:cNvSpPr>
            <p:nvPr userDrawn="1"/>
          </p:nvSpPr>
          <p:spPr bwMode="white">
            <a:xfrm>
              <a:off x="-6350" y="0"/>
              <a:ext cx="9150350" cy="6862763"/>
            </a:xfrm>
            <a:custGeom>
              <a:avLst/>
              <a:gdLst>
                <a:gd name="T0" fmla="*/ 14239 w 19200"/>
                <a:gd name="T1" fmla="*/ 0 h 14399"/>
                <a:gd name="T2" fmla="*/ 14239 w 19200"/>
                <a:gd name="T3" fmla="*/ 0 h 14399"/>
                <a:gd name="T4" fmla="*/ 14239 w 19200"/>
                <a:gd name="T5" fmla="*/ 9227 h 14399"/>
                <a:gd name="T6" fmla="*/ 0 w 19200"/>
                <a:gd name="T7" fmla="*/ 9227 h 14399"/>
                <a:gd name="T8" fmla="*/ 0 w 19200"/>
                <a:gd name="T9" fmla="*/ 9869 h 14399"/>
                <a:gd name="T10" fmla="*/ 14239 w 19200"/>
                <a:gd name="T11" fmla="*/ 9869 h 14399"/>
                <a:gd name="T12" fmla="*/ 14239 w 19200"/>
                <a:gd name="T13" fmla="*/ 14399 h 14399"/>
                <a:gd name="T14" fmla="*/ 14881 w 19200"/>
                <a:gd name="T15" fmla="*/ 14399 h 14399"/>
                <a:gd name="T16" fmla="*/ 14881 w 19200"/>
                <a:gd name="T17" fmla="*/ 9869 h 14399"/>
                <a:gd name="T18" fmla="*/ 19200 w 19200"/>
                <a:gd name="T19" fmla="*/ 9869 h 14399"/>
                <a:gd name="T20" fmla="*/ 19200 w 19200"/>
                <a:gd name="T21" fmla="*/ 9227 h 14399"/>
                <a:gd name="T22" fmla="*/ 14881 w 19200"/>
                <a:gd name="T23" fmla="*/ 9227 h 14399"/>
                <a:gd name="T24" fmla="*/ 14881 w 19200"/>
                <a:gd name="T25" fmla="*/ 2789 h 14399"/>
                <a:gd name="T26" fmla="*/ 19200 w 19200"/>
                <a:gd name="T27" fmla="*/ 2789 h 14399"/>
                <a:gd name="T28" fmla="*/ 19200 w 19200"/>
                <a:gd name="T29" fmla="*/ 2147 h 14399"/>
                <a:gd name="T30" fmla="*/ 14881 w 19200"/>
                <a:gd name="T31" fmla="*/ 2147 h 14399"/>
                <a:gd name="T32" fmla="*/ 14881 w 19200"/>
                <a:gd name="T33" fmla="*/ 0 h 14399"/>
                <a:gd name="T34" fmla="*/ 14239 w 19200"/>
                <a:gd name="T35"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200" h="14399">
                  <a:moveTo>
                    <a:pt x="14239" y="0"/>
                  </a:moveTo>
                  <a:lnTo>
                    <a:pt x="14239" y="0"/>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2789"/>
                  </a:lnTo>
                  <a:lnTo>
                    <a:pt x="19200" y="2789"/>
                  </a:lnTo>
                  <a:lnTo>
                    <a:pt x="19200" y="2147"/>
                  </a:lnTo>
                  <a:lnTo>
                    <a:pt x="14881" y="2147"/>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pic>
          <p:nvPicPr>
            <p:cNvPr id="11" name="Picture 10">
              <a:extLst>
                <a:ext uri="{FF2B5EF4-FFF2-40B4-BE49-F238E27FC236}">
                  <a16:creationId xmlns:a16="http://schemas.microsoft.com/office/drawing/2014/main" id="{D67CBCF8-572D-4D45-93D3-B122FE4A2D6B}"/>
                </a:ext>
              </a:extLst>
            </p:cNvPr>
            <p:cNvPicPr>
              <a:picLocks noChangeAspect="1"/>
            </p:cNvPicPr>
            <p:nvPr userDrawn="1"/>
          </p:nvPicPr>
          <p:blipFill>
            <a:blip r:embed="rId2"/>
            <a:stretch>
              <a:fillRect/>
            </a:stretch>
          </p:blipFill>
          <p:spPr bwMode="black">
            <a:xfrm>
              <a:off x="201168" y="5330952"/>
              <a:ext cx="1636776" cy="1351184"/>
            </a:xfrm>
            <a:prstGeom prst="rect">
              <a:avLst/>
            </a:prstGeom>
          </p:spPr>
        </p:pic>
      </p:grpSp>
      <p:sp>
        <p:nvSpPr>
          <p:cNvPr id="8" name="Title 1"/>
          <p:cNvSpPr>
            <a:spLocks noGrp="1"/>
          </p:cNvSpPr>
          <p:nvPr userDrawn="1">
            <p:ph type="ctrTitle" hasCustomPrompt="1"/>
          </p:nvPr>
        </p:nvSpPr>
        <p:spPr>
          <a:xfrm>
            <a:off x="351235" y="539749"/>
            <a:ext cx="4049315" cy="3744000"/>
          </a:xfrm>
        </p:spPr>
        <p:txBody>
          <a:bodyPr anchor="b" anchorCtr="0">
            <a:normAutofit/>
          </a:bodyPr>
          <a:lstStyle>
            <a:lvl1pPr algn="l">
              <a:lnSpc>
                <a:spcPct val="100000"/>
              </a:lnSpc>
              <a:defRPr sz="5867">
                <a:solidFill>
                  <a:schemeClr val="bg1"/>
                </a:solidFill>
              </a:defRPr>
            </a:lvl1pPr>
          </a:lstStyle>
          <a:p>
            <a:r>
              <a:rPr lang="en-US" altLang="ja-JP"/>
              <a:t>[Presentation title]</a:t>
            </a:r>
            <a:endParaRPr lang="ja-JP" altLang="en-US" dirty="0"/>
          </a:p>
        </p:txBody>
      </p:sp>
      <p:sp>
        <p:nvSpPr>
          <p:cNvPr id="12" name="Subtitle 2">
            <a:extLst>
              <a:ext uri="{FF2B5EF4-FFF2-40B4-BE49-F238E27FC236}">
                <a16:creationId xmlns:a16="http://schemas.microsoft.com/office/drawing/2014/main" id="{7318F2D8-3FDE-964E-A4E4-8F55570AD5B7}"/>
              </a:ext>
            </a:extLst>
          </p:cNvPr>
          <p:cNvSpPr>
            <a:spLocks noGrp="1"/>
          </p:cNvSpPr>
          <p:nvPr>
            <p:ph type="subTitle" idx="1" hasCustomPrompt="1"/>
          </p:nvPr>
        </p:nvSpPr>
        <p:spPr>
          <a:xfrm>
            <a:off x="351235" y="4576689"/>
            <a:ext cx="2969419"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188617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le Slide Lines 3 Grey">
    <p:bg>
      <p:bgPr>
        <a:solidFill>
          <a:srgbClr val="464646"/>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5315625" y="0"/>
            <a:ext cx="1542375" cy="914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8" name="Title 1"/>
          <p:cNvSpPr>
            <a:spLocks noGrp="1"/>
          </p:cNvSpPr>
          <p:nvPr userDrawn="1">
            <p:ph type="ctrTitle" hasCustomPrompt="1"/>
          </p:nvPr>
        </p:nvSpPr>
        <p:spPr>
          <a:xfrm>
            <a:off x="351235" y="539751"/>
            <a:ext cx="4049315" cy="3744000"/>
          </a:xfrm>
        </p:spPr>
        <p:txBody>
          <a:bodyPr anchor="b" anchorCtr="0">
            <a:normAutofit/>
          </a:bodyPr>
          <a:lstStyle>
            <a:lvl1pPr algn="l">
              <a:lnSpc>
                <a:spcPct val="100000"/>
              </a:lnSpc>
              <a:defRPr sz="5867">
                <a:solidFill>
                  <a:schemeClr val="bg1"/>
                </a:solidFill>
              </a:defRPr>
            </a:lvl1pPr>
          </a:lstStyle>
          <a:p>
            <a:r>
              <a:rPr lang="en-US" altLang="ja-JP"/>
              <a:t>[Presentation title]</a:t>
            </a:r>
            <a:endParaRPr lang="ja-JP" altLang="en-US" dirty="0"/>
          </a:p>
        </p:txBody>
      </p:sp>
      <p:sp>
        <p:nvSpPr>
          <p:cNvPr id="11" name="Subtitle 2">
            <a:extLst>
              <a:ext uri="{FF2B5EF4-FFF2-40B4-BE49-F238E27FC236}">
                <a16:creationId xmlns:a16="http://schemas.microsoft.com/office/drawing/2014/main" id="{D725845A-5B94-7F4D-845E-DD9CA7AB846F}"/>
              </a:ext>
            </a:extLst>
          </p:cNvPr>
          <p:cNvSpPr>
            <a:spLocks noGrp="1"/>
          </p:cNvSpPr>
          <p:nvPr userDrawn="1">
            <p:ph type="subTitle" idx="1" hasCustomPrompt="1"/>
          </p:nvPr>
        </p:nvSpPr>
        <p:spPr>
          <a:xfrm>
            <a:off x="351235" y="4576689"/>
            <a:ext cx="2969419"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grpSp>
        <p:nvGrpSpPr>
          <p:cNvPr id="2" name="グループ化 1">
            <a:extLst>
              <a:ext uri="{FF2B5EF4-FFF2-40B4-BE49-F238E27FC236}">
                <a16:creationId xmlns:a16="http://schemas.microsoft.com/office/drawing/2014/main" id="{6C4737E0-06ED-4246-936B-09E05E69DB6D}"/>
              </a:ext>
            </a:extLst>
          </p:cNvPr>
          <p:cNvGrpSpPr/>
          <p:nvPr userDrawn="1"/>
        </p:nvGrpSpPr>
        <p:grpSpPr>
          <a:xfrm>
            <a:off x="-4763" y="1"/>
            <a:ext cx="6862763" cy="9150351"/>
            <a:chOff x="-6350" y="0"/>
            <a:chExt cx="9150350" cy="6862763"/>
          </a:xfrm>
        </p:grpSpPr>
        <p:sp>
          <p:nvSpPr>
            <p:cNvPr id="16" name="Freeform 5">
              <a:extLst>
                <a:ext uri="{FF2B5EF4-FFF2-40B4-BE49-F238E27FC236}">
                  <a16:creationId xmlns:a16="http://schemas.microsoft.com/office/drawing/2014/main" id="{EF655138-28FD-E64F-BD10-FE74AE3BF7A6}"/>
                </a:ext>
              </a:extLst>
            </p:cNvPr>
            <p:cNvSpPr>
              <a:spLocks/>
            </p:cNvSpPr>
            <p:nvPr userDrawn="1"/>
          </p:nvSpPr>
          <p:spPr bwMode="white">
            <a:xfrm>
              <a:off x="-6350" y="0"/>
              <a:ext cx="9150350" cy="6862763"/>
            </a:xfrm>
            <a:custGeom>
              <a:avLst/>
              <a:gdLst>
                <a:gd name="T0" fmla="*/ 14239 w 19200"/>
                <a:gd name="T1" fmla="*/ 0 h 14399"/>
                <a:gd name="T2" fmla="*/ 14239 w 19200"/>
                <a:gd name="T3" fmla="*/ 0 h 14399"/>
                <a:gd name="T4" fmla="*/ 14239 w 19200"/>
                <a:gd name="T5" fmla="*/ 9227 h 14399"/>
                <a:gd name="T6" fmla="*/ 0 w 19200"/>
                <a:gd name="T7" fmla="*/ 9227 h 14399"/>
                <a:gd name="T8" fmla="*/ 0 w 19200"/>
                <a:gd name="T9" fmla="*/ 9869 h 14399"/>
                <a:gd name="T10" fmla="*/ 14239 w 19200"/>
                <a:gd name="T11" fmla="*/ 9869 h 14399"/>
                <a:gd name="T12" fmla="*/ 14239 w 19200"/>
                <a:gd name="T13" fmla="*/ 14399 h 14399"/>
                <a:gd name="T14" fmla="*/ 14881 w 19200"/>
                <a:gd name="T15" fmla="*/ 14399 h 14399"/>
                <a:gd name="T16" fmla="*/ 14881 w 19200"/>
                <a:gd name="T17" fmla="*/ 9869 h 14399"/>
                <a:gd name="T18" fmla="*/ 19200 w 19200"/>
                <a:gd name="T19" fmla="*/ 9869 h 14399"/>
                <a:gd name="T20" fmla="*/ 19200 w 19200"/>
                <a:gd name="T21" fmla="*/ 9227 h 14399"/>
                <a:gd name="T22" fmla="*/ 14881 w 19200"/>
                <a:gd name="T23" fmla="*/ 9227 h 14399"/>
                <a:gd name="T24" fmla="*/ 14881 w 19200"/>
                <a:gd name="T25" fmla="*/ 2789 h 14399"/>
                <a:gd name="T26" fmla="*/ 19200 w 19200"/>
                <a:gd name="T27" fmla="*/ 2789 h 14399"/>
                <a:gd name="T28" fmla="*/ 19200 w 19200"/>
                <a:gd name="T29" fmla="*/ 2147 h 14399"/>
                <a:gd name="T30" fmla="*/ 14881 w 19200"/>
                <a:gd name="T31" fmla="*/ 2147 h 14399"/>
                <a:gd name="T32" fmla="*/ 14881 w 19200"/>
                <a:gd name="T33" fmla="*/ 0 h 14399"/>
                <a:gd name="T34" fmla="*/ 14239 w 19200"/>
                <a:gd name="T35"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9200" h="14399">
                  <a:moveTo>
                    <a:pt x="14239" y="0"/>
                  </a:moveTo>
                  <a:lnTo>
                    <a:pt x="14239" y="0"/>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2789"/>
                  </a:lnTo>
                  <a:lnTo>
                    <a:pt x="19200" y="2789"/>
                  </a:lnTo>
                  <a:lnTo>
                    <a:pt x="19200" y="2147"/>
                  </a:lnTo>
                  <a:lnTo>
                    <a:pt x="14881" y="2147"/>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pic>
          <p:nvPicPr>
            <p:cNvPr id="10" name="図 9">
              <a:extLst>
                <a:ext uri="{FF2B5EF4-FFF2-40B4-BE49-F238E27FC236}">
                  <a16:creationId xmlns:a16="http://schemas.microsoft.com/office/drawing/2014/main" id="{97444449-764D-4173-9234-B56B535B5F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5541" y="5554980"/>
              <a:ext cx="1183653" cy="908572"/>
            </a:xfrm>
            <a:prstGeom prst="rect">
              <a:avLst/>
            </a:prstGeom>
          </p:spPr>
        </p:pic>
      </p:grpSp>
    </p:spTree>
    <p:extLst>
      <p:ext uri="{BB962C8B-B14F-4D97-AF65-F5344CB8AC3E}">
        <p14:creationId xmlns:p14="http://schemas.microsoft.com/office/powerpoint/2010/main" val="1974237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Orange">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86E1CB07-AAEA-314E-A423-4B23728F274D}"/>
              </a:ext>
            </a:extLst>
          </p:cNvPr>
          <p:cNvSpPr>
            <a:spLocks noGrp="1"/>
          </p:cNvSpPr>
          <p:nvPr>
            <p:ph type="pic" sz="quarter" idx="10"/>
          </p:nvPr>
        </p:nvSpPr>
        <p:spPr bwMode="hidden">
          <a:xfrm>
            <a:off x="1543050" y="1"/>
            <a:ext cx="5314950" cy="9143999"/>
          </a:xfrm>
          <a:solidFill>
            <a:srgbClr val="DEDEDE"/>
          </a:solidFill>
        </p:spPr>
        <p:txBody>
          <a:bodyPr rIns="1371600" anchor="ctr" anchorCtr="0"/>
          <a:lstStyle>
            <a:lvl1pPr algn="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3" name="Group 2">
            <a:extLst>
              <a:ext uri="{FF2B5EF4-FFF2-40B4-BE49-F238E27FC236}">
                <a16:creationId xmlns:a16="http://schemas.microsoft.com/office/drawing/2014/main" id="{37A9093B-3432-154B-91D3-38327BBF6EBC}"/>
              </a:ext>
            </a:extLst>
          </p:cNvPr>
          <p:cNvGrpSpPr/>
          <p:nvPr userDrawn="1"/>
        </p:nvGrpSpPr>
        <p:grpSpPr>
          <a:xfrm>
            <a:off x="1" y="1"/>
            <a:ext cx="4594622" cy="9144000"/>
            <a:chOff x="1" y="3"/>
            <a:chExt cx="6126163" cy="6858000"/>
          </a:xfrm>
        </p:grpSpPr>
        <p:sp>
          <p:nvSpPr>
            <p:cNvPr id="12" name="Freeform: Shape 11">
              <a:extLst>
                <a:ext uri="{FF2B5EF4-FFF2-40B4-BE49-F238E27FC236}">
                  <a16:creationId xmlns:a16="http://schemas.microsoft.com/office/drawing/2014/main" id="{ED7CC873-FA37-4A3B-A68F-BA24516A184F}"/>
                </a:ext>
              </a:extLst>
            </p:cNvPr>
            <p:cNvSpPr>
              <a:spLocks noChangeAspect="1"/>
            </p:cNvSpPr>
            <p:nvPr userDrawn="1"/>
          </p:nvSpPr>
          <p:spPr bwMode="white">
            <a:xfrm>
              <a:off x="1" y="3"/>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pic>
          <p:nvPicPr>
            <p:cNvPr id="10" name="Picture 9">
              <a:extLst>
                <a:ext uri="{FF2B5EF4-FFF2-40B4-BE49-F238E27FC236}">
                  <a16:creationId xmlns:a16="http://schemas.microsoft.com/office/drawing/2014/main" id="{89B02B9A-C678-D74D-B142-58CA492CDC0C}"/>
                </a:ext>
              </a:extLst>
            </p:cNvPr>
            <p:cNvPicPr>
              <a:picLocks noChangeAspect="1"/>
            </p:cNvPicPr>
            <p:nvPr userDrawn="1"/>
          </p:nvPicPr>
          <p:blipFill>
            <a:blip r:embed="rId2"/>
            <a:stretch>
              <a:fillRect/>
            </a:stretch>
          </p:blipFill>
          <p:spPr bwMode="black">
            <a:xfrm>
              <a:off x="201168" y="5330955"/>
              <a:ext cx="1636776" cy="1351184"/>
            </a:xfrm>
            <a:prstGeom prst="rect">
              <a:avLst/>
            </a:prstGeom>
          </p:spPr>
        </p:pic>
      </p:grpSp>
      <p:sp>
        <p:nvSpPr>
          <p:cNvPr id="2" name="Title 1"/>
          <p:cNvSpPr>
            <a:spLocks noGrp="1"/>
          </p:cNvSpPr>
          <p:nvPr userDrawn="1">
            <p:ph type="ctrTitle" hasCustomPrompt="1"/>
          </p:nvPr>
        </p:nvSpPr>
        <p:spPr>
          <a:xfrm>
            <a:off x="351234" y="2747434"/>
            <a:ext cx="3402000" cy="2495127"/>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sp>
        <p:nvSpPr>
          <p:cNvPr id="8" name="Subtitle 2">
            <a:extLst>
              <a:ext uri="{FF2B5EF4-FFF2-40B4-BE49-F238E27FC236}">
                <a16:creationId xmlns:a16="http://schemas.microsoft.com/office/drawing/2014/main" id="{40778180-7E6A-F54C-B84C-0708B868958F}"/>
              </a:ext>
            </a:extLst>
          </p:cNvPr>
          <p:cNvSpPr>
            <a:spLocks noGrp="1"/>
          </p:cNvSpPr>
          <p:nvPr userDrawn="1">
            <p:ph type="subTitle" idx="1" hasCustomPrompt="1"/>
          </p:nvPr>
        </p:nvSpPr>
        <p:spPr>
          <a:xfrm>
            <a:off x="351036" y="5547360"/>
            <a:ext cx="3402000"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6958671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Red">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19130D55-E01B-814B-B368-1A5B9D922495}"/>
              </a:ext>
            </a:extLst>
          </p:cNvPr>
          <p:cNvSpPr>
            <a:spLocks noGrp="1"/>
          </p:cNvSpPr>
          <p:nvPr>
            <p:ph type="pic" sz="quarter" idx="10"/>
          </p:nvPr>
        </p:nvSpPr>
        <p:spPr bwMode="hidden">
          <a:xfrm>
            <a:off x="1543050" y="3"/>
            <a:ext cx="5314950" cy="9143997"/>
          </a:xfrm>
          <a:solidFill>
            <a:srgbClr val="DEDEDE"/>
          </a:solidFill>
        </p:spPr>
        <p:txBody>
          <a:bodyPr rIns="1371600" anchor="ctr" anchorCtr="0"/>
          <a:lstStyle>
            <a:lvl1pPr algn="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13" name="Group 12">
            <a:extLst>
              <a:ext uri="{FF2B5EF4-FFF2-40B4-BE49-F238E27FC236}">
                <a16:creationId xmlns:a16="http://schemas.microsoft.com/office/drawing/2014/main" id="{C2E72B4C-E9AC-B549-A085-023120F06A4D}"/>
              </a:ext>
            </a:extLst>
          </p:cNvPr>
          <p:cNvGrpSpPr/>
          <p:nvPr userDrawn="1"/>
        </p:nvGrpSpPr>
        <p:grpSpPr>
          <a:xfrm>
            <a:off x="1" y="3"/>
            <a:ext cx="4594622" cy="9144000"/>
            <a:chOff x="1" y="3"/>
            <a:chExt cx="6126163" cy="6858000"/>
          </a:xfrm>
        </p:grpSpPr>
        <p:sp>
          <p:nvSpPr>
            <p:cNvPr id="14" name="Freeform: Shape 11">
              <a:extLst>
                <a:ext uri="{FF2B5EF4-FFF2-40B4-BE49-F238E27FC236}">
                  <a16:creationId xmlns:a16="http://schemas.microsoft.com/office/drawing/2014/main" id="{A866170D-BAEB-3F42-8D9F-6D8D43DE7DE2}"/>
                </a:ext>
              </a:extLst>
            </p:cNvPr>
            <p:cNvSpPr>
              <a:spLocks noChangeAspect="1"/>
            </p:cNvSpPr>
            <p:nvPr userDrawn="1"/>
          </p:nvSpPr>
          <p:spPr bwMode="white">
            <a:xfrm>
              <a:off x="1" y="3"/>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E0301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pic>
          <p:nvPicPr>
            <p:cNvPr id="15" name="Picture 14">
              <a:extLst>
                <a:ext uri="{FF2B5EF4-FFF2-40B4-BE49-F238E27FC236}">
                  <a16:creationId xmlns:a16="http://schemas.microsoft.com/office/drawing/2014/main" id="{C9BF79BC-FCFC-8E49-864E-C55EB4F3DCBA}"/>
                </a:ext>
              </a:extLst>
            </p:cNvPr>
            <p:cNvPicPr>
              <a:picLocks noChangeAspect="1"/>
            </p:cNvPicPr>
            <p:nvPr userDrawn="1"/>
          </p:nvPicPr>
          <p:blipFill>
            <a:blip r:embed="rId2"/>
            <a:stretch>
              <a:fillRect/>
            </a:stretch>
          </p:blipFill>
          <p:spPr bwMode="black">
            <a:xfrm>
              <a:off x="201168" y="5330955"/>
              <a:ext cx="1636776" cy="1351184"/>
            </a:xfrm>
            <a:prstGeom prst="rect">
              <a:avLst/>
            </a:prstGeom>
          </p:spPr>
        </p:pic>
      </p:grpSp>
      <p:sp>
        <p:nvSpPr>
          <p:cNvPr id="11" name="Title 1">
            <a:extLst>
              <a:ext uri="{FF2B5EF4-FFF2-40B4-BE49-F238E27FC236}">
                <a16:creationId xmlns:a16="http://schemas.microsoft.com/office/drawing/2014/main" id="{0FD2967A-4C84-1344-8D58-F17F4FAFE902}"/>
              </a:ext>
            </a:extLst>
          </p:cNvPr>
          <p:cNvSpPr>
            <a:spLocks noGrp="1"/>
          </p:cNvSpPr>
          <p:nvPr>
            <p:ph type="ctrTitle" hasCustomPrompt="1"/>
          </p:nvPr>
        </p:nvSpPr>
        <p:spPr>
          <a:xfrm>
            <a:off x="351036" y="2747797"/>
            <a:ext cx="3402000" cy="2496000"/>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sp>
        <p:nvSpPr>
          <p:cNvPr id="12" name="Subtitle 2">
            <a:extLst>
              <a:ext uri="{FF2B5EF4-FFF2-40B4-BE49-F238E27FC236}">
                <a16:creationId xmlns:a16="http://schemas.microsoft.com/office/drawing/2014/main" id="{216102BF-BE82-B04D-8161-106452633667}"/>
              </a:ext>
            </a:extLst>
          </p:cNvPr>
          <p:cNvSpPr>
            <a:spLocks noGrp="1"/>
          </p:cNvSpPr>
          <p:nvPr>
            <p:ph type="subTitle" idx="1" hasCustomPrompt="1"/>
          </p:nvPr>
        </p:nvSpPr>
        <p:spPr>
          <a:xfrm>
            <a:off x="351036" y="5547360"/>
            <a:ext cx="3402000"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1343462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Rose">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2504B055-84E9-A34C-9FA5-3A4898E3B2D5}"/>
              </a:ext>
            </a:extLst>
          </p:cNvPr>
          <p:cNvSpPr>
            <a:spLocks noGrp="1"/>
          </p:cNvSpPr>
          <p:nvPr>
            <p:ph type="pic" sz="quarter" idx="10"/>
          </p:nvPr>
        </p:nvSpPr>
        <p:spPr bwMode="hidden">
          <a:xfrm>
            <a:off x="1543050" y="2"/>
            <a:ext cx="5314950" cy="9143999"/>
          </a:xfrm>
          <a:solidFill>
            <a:srgbClr val="DEDEDE"/>
          </a:solidFill>
        </p:spPr>
        <p:txBody>
          <a:bodyPr rIns="1371600" anchor="ctr" anchorCtr="0"/>
          <a:lstStyle>
            <a:lvl1pPr algn="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12" name="Group 11">
            <a:extLst>
              <a:ext uri="{FF2B5EF4-FFF2-40B4-BE49-F238E27FC236}">
                <a16:creationId xmlns:a16="http://schemas.microsoft.com/office/drawing/2014/main" id="{BAC7093D-095F-A14E-9831-165F97F41D07}"/>
              </a:ext>
            </a:extLst>
          </p:cNvPr>
          <p:cNvGrpSpPr/>
          <p:nvPr userDrawn="1"/>
        </p:nvGrpSpPr>
        <p:grpSpPr>
          <a:xfrm>
            <a:off x="1" y="1"/>
            <a:ext cx="4594622" cy="9144000"/>
            <a:chOff x="1" y="3"/>
            <a:chExt cx="6126163" cy="6858000"/>
          </a:xfrm>
        </p:grpSpPr>
        <p:sp>
          <p:nvSpPr>
            <p:cNvPr id="14" name="Freeform: Shape 11">
              <a:extLst>
                <a:ext uri="{FF2B5EF4-FFF2-40B4-BE49-F238E27FC236}">
                  <a16:creationId xmlns:a16="http://schemas.microsoft.com/office/drawing/2014/main" id="{B540CD59-43B2-F84B-AA42-A5DB9595C5EA}"/>
                </a:ext>
              </a:extLst>
            </p:cNvPr>
            <p:cNvSpPr>
              <a:spLocks noChangeAspect="1"/>
            </p:cNvSpPr>
            <p:nvPr userDrawn="1"/>
          </p:nvSpPr>
          <p:spPr bwMode="white">
            <a:xfrm>
              <a:off x="1" y="3"/>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DB536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pic>
          <p:nvPicPr>
            <p:cNvPr id="15" name="Picture 14">
              <a:extLst>
                <a:ext uri="{FF2B5EF4-FFF2-40B4-BE49-F238E27FC236}">
                  <a16:creationId xmlns:a16="http://schemas.microsoft.com/office/drawing/2014/main" id="{D2D4EADF-B32A-8D45-9D10-284CC3EC7F47}"/>
                </a:ext>
              </a:extLst>
            </p:cNvPr>
            <p:cNvPicPr>
              <a:picLocks noChangeAspect="1"/>
            </p:cNvPicPr>
            <p:nvPr userDrawn="1"/>
          </p:nvPicPr>
          <p:blipFill>
            <a:blip r:embed="rId2"/>
            <a:stretch>
              <a:fillRect/>
            </a:stretch>
          </p:blipFill>
          <p:spPr bwMode="black">
            <a:xfrm>
              <a:off x="201168" y="5330955"/>
              <a:ext cx="1636776" cy="1351184"/>
            </a:xfrm>
            <a:prstGeom prst="rect">
              <a:avLst/>
            </a:prstGeom>
          </p:spPr>
        </p:pic>
      </p:grpSp>
      <p:sp>
        <p:nvSpPr>
          <p:cNvPr id="10" name="Title 1">
            <a:extLst>
              <a:ext uri="{FF2B5EF4-FFF2-40B4-BE49-F238E27FC236}">
                <a16:creationId xmlns:a16="http://schemas.microsoft.com/office/drawing/2014/main" id="{3374F19E-182A-5B44-8CC6-FDC61C7A7E89}"/>
              </a:ext>
            </a:extLst>
          </p:cNvPr>
          <p:cNvSpPr>
            <a:spLocks noGrp="1"/>
          </p:cNvSpPr>
          <p:nvPr>
            <p:ph type="ctrTitle" hasCustomPrompt="1"/>
          </p:nvPr>
        </p:nvSpPr>
        <p:spPr>
          <a:xfrm>
            <a:off x="351036" y="2747797"/>
            <a:ext cx="3402000" cy="2496000"/>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sp>
        <p:nvSpPr>
          <p:cNvPr id="11" name="Subtitle 2">
            <a:extLst>
              <a:ext uri="{FF2B5EF4-FFF2-40B4-BE49-F238E27FC236}">
                <a16:creationId xmlns:a16="http://schemas.microsoft.com/office/drawing/2014/main" id="{756D3F89-AB75-3D47-8890-0CCF1CED0508}"/>
              </a:ext>
            </a:extLst>
          </p:cNvPr>
          <p:cNvSpPr>
            <a:spLocks noGrp="1"/>
          </p:cNvSpPr>
          <p:nvPr>
            <p:ph type="subTitle" idx="1" hasCustomPrompt="1"/>
          </p:nvPr>
        </p:nvSpPr>
        <p:spPr>
          <a:xfrm>
            <a:off x="351036" y="5547360"/>
            <a:ext cx="3402000"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35871344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Logo Shape Grey">
    <p:spTree>
      <p:nvGrpSpPr>
        <p:cNvPr id="1" name=""/>
        <p:cNvGrpSpPr/>
        <p:nvPr/>
      </p:nvGrpSpPr>
      <p:grpSpPr>
        <a:xfrm>
          <a:off x="0" y="0"/>
          <a:ext cx="0" cy="0"/>
          <a:chOff x="0" y="0"/>
          <a:chExt cx="0" cy="0"/>
        </a:xfrm>
      </p:grpSpPr>
      <p:sp>
        <p:nvSpPr>
          <p:cNvPr id="9" name="Picture Placeholder 4">
            <a:extLst>
              <a:ext uri="{FF2B5EF4-FFF2-40B4-BE49-F238E27FC236}">
                <a16:creationId xmlns:a16="http://schemas.microsoft.com/office/drawing/2014/main" id="{B147A814-53FE-0143-93DA-63021064389A}"/>
              </a:ext>
            </a:extLst>
          </p:cNvPr>
          <p:cNvSpPr>
            <a:spLocks noGrp="1"/>
          </p:cNvSpPr>
          <p:nvPr>
            <p:ph type="pic" sz="quarter" idx="10"/>
          </p:nvPr>
        </p:nvSpPr>
        <p:spPr bwMode="hidden">
          <a:xfrm>
            <a:off x="1543050" y="3"/>
            <a:ext cx="5314950" cy="9143997"/>
          </a:xfrm>
          <a:solidFill>
            <a:srgbClr val="DEDEDE"/>
          </a:solidFill>
        </p:spPr>
        <p:txBody>
          <a:bodyPr rIns="1371600" anchor="ctr" anchorCtr="0"/>
          <a:lstStyle>
            <a:lvl1pPr algn="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2" name="グループ化 1">
            <a:extLst>
              <a:ext uri="{FF2B5EF4-FFF2-40B4-BE49-F238E27FC236}">
                <a16:creationId xmlns:a16="http://schemas.microsoft.com/office/drawing/2014/main" id="{2B40F0DF-4463-4FF0-9FDD-25D5195B980A}"/>
              </a:ext>
            </a:extLst>
          </p:cNvPr>
          <p:cNvGrpSpPr/>
          <p:nvPr userDrawn="1"/>
        </p:nvGrpSpPr>
        <p:grpSpPr>
          <a:xfrm>
            <a:off x="1" y="3"/>
            <a:ext cx="4594622" cy="9144000"/>
            <a:chOff x="0" y="2"/>
            <a:chExt cx="6126163" cy="6858000"/>
          </a:xfrm>
        </p:grpSpPr>
        <p:sp>
          <p:nvSpPr>
            <p:cNvPr id="14" name="Freeform: Shape 11">
              <a:extLst>
                <a:ext uri="{FF2B5EF4-FFF2-40B4-BE49-F238E27FC236}">
                  <a16:creationId xmlns:a16="http://schemas.microsoft.com/office/drawing/2014/main" id="{B880DEB7-9886-FC44-AE29-F0D5F19A1ACB}"/>
                </a:ext>
              </a:extLst>
            </p:cNvPr>
            <p:cNvSpPr>
              <a:spLocks noChangeAspect="1"/>
            </p:cNvSpPr>
            <p:nvPr userDrawn="1"/>
          </p:nvSpPr>
          <p:spPr bwMode="white">
            <a:xfrm>
              <a:off x="0" y="2"/>
              <a:ext cx="6126163" cy="6858000"/>
            </a:xfrm>
            <a:custGeom>
              <a:avLst/>
              <a:gdLst>
                <a:gd name="connsiteX0" fmla="*/ 0 w 6126163"/>
                <a:gd name="connsiteY0" fmla="*/ 0 h 6858000"/>
                <a:gd name="connsiteX1" fmla="*/ 2381250 w 6126163"/>
                <a:gd name="connsiteY1" fmla="*/ 0 h 6858000"/>
                <a:gd name="connsiteX2" fmla="*/ 2381250 w 6126163"/>
                <a:gd name="connsiteY2" fmla="*/ 765175 h 6858000"/>
                <a:gd name="connsiteX3" fmla="*/ 3149601 w 6126163"/>
                <a:gd name="connsiteY3" fmla="*/ 765175 h 6858000"/>
                <a:gd name="connsiteX4" fmla="*/ 3149601 w 6126163"/>
                <a:gd name="connsiteY4" fmla="*/ 1957388 h 6858000"/>
                <a:gd name="connsiteX5" fmla="*/ 5132388 w 6126163"/>
                <a:gd name="connsiteY5" fmla="*/ 1957388 h 6858000"/>
                <a:gd name="connsiteX6" fmla="*/ 5132388 w 6126163"/>
                <a:gd name="connsiteY6" fmla="*/ 4899025 h 6858000"/>
                <a:gd name="connsiteX7" fmla="*/ 6126163 w 6126163"/>
                <a:gd name="connsiteY7" fmla="*/ 4899025 h 6858000"/>
                <a:gd name="connsiteX8" fmla="*/ 6126163 w 6126163"/>
                <a:gd name="connsiteY8" fmla="*/ 6858000 h 6858000"/>
                <a:gd name="connsiteX9" fmla="*/ 5132388 w 6126163"/>
                <a:gd name="connsiteY9" fmla="*/ 6858000 h 6858000"/>
                <a:gd name="connsiteX10" fmla="*/ 3149601 w 6126163"/>
                <a:gd name="connsiteY10" fmla="*/ 6858000 h 6858000"/>
                <a:gd name="connsiteX11" fmla="*/ 2381250 w 6126163"/>
                <a:gd name="connsiteY11" fmla="*/ 6858000 h 6858000"/>
                <a:gd name="connsiteX12" fmla="*/ 917576 w 6126163"/>
                <a:gd name="connsiteY12" fmla="*/ 6858000 h 6858000"/>
                <a:gd name="connsiteX13" fmla="*/ 0 w 6126163"/>
                <a:gd name="connsiteY13"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26163" h="6858000">
                  <a:moveTo>
                    <a:pt x="0" y="0"/>
                  </a:moveTo>
                  <a:lnTo>
                    <a:pt x="2381250" y="0"/>
                  </a:lnTo>
                  <a:lnTo>
                    <a:pt x="2381250" y="765175"/>
                  </a:lnTo>
                  <a:lnTo>
                    <a:pt x="3149601" y="765175"/>
                  </a:lnTo>
                  <a:lnTo>
                    <a:pt x="3149601" y="1957388"/>
                  </a:lnTo>
                  <a:lnTo>
                    <a:pt x="5132388" y="1957388"/>
                  </a:lnTo>
                  <a:lnTo>
                    <a:pt x="5132388" y="4899025"/>
                  </a:lnTo>
                  <a:lnTo>
                    <a:pt x="6126163" y="4899025"/>
                  </a:lnTo>
                  <a:lnTo>
                    <a:pt x="6126163" y="6858000"/>
                  </a:lnTo>
                  <a:lnTo>
                    <a:pt x="5132388" y="6858000"/>
                  </a:lnTo>
                  <a:lnTo>
                    <a:pt x="3149601" y="6858000"/>
                  </a:lnTo>
                  <a:lnTo>
                    <a:pt x="2381250" y="6858000"/>
                  </a:lnTo>
                  <a:lnTo>
                    <a:pt x="917576" y="6858000"/>
                  </a:lnTo>
                  <a:lnTo>
                    <a:pt x="0" y="6858000"/>
                  </a:lnTo>
                  <a:close/>
                </a:path>
              </a:pathLst>
            </a:cu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pic>
          <p:nvPicPr>
            <p:cNvPr id="10" name="図 9">
              <a:extLst>
                <a:ext uri="{FF2B5EF4-FFF2-40B4-BE49-F238E27FC236}">
                  <a16:creationId xmlns:a16="http://schemas.microsoft.com/office/drawing/2014/main" id="{95BC49D4-29FD-44B7-9143-4F7E218CFEF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5541" y="5554980"/>
              <a:ext cx="1183653" cy="908572"/>
            </a:xfrm>
            <a:prstGeom prst="rect">
              <a:avLst/>
            </a:prstGeom>
          </p:spPr>
        </p:pic>
      </p:grpSp>
      <p:sp>
        <p:nvSpPr>
          <p:cNvPr id="8" name="Title 1">
            <a:extLst>
              <a:ext uri="{FF2B5EF4-FFF2-40B4-BE49-F238E27FC236}">
                <a16:creationId xmlns:a16="http://schemas.microsoft.com/office/drawing/2014/main" id="{ABC52BA7-3D3B-6D4F-86D0-40793D40F89A}"/>
              </a:ext>
            </a:extLst>
          </p:cNvPr>
          <p:cNvSpPr>
            <a:spLocks noGrp="1"/>
          </p:cNvSpPr>
          <p:nvPr>
            <p:ph type="ctrTitle" hasCustomPrompt="1"/>
          </p:nvPr>
        </p:nvSpPr>
        <p:spPr>
          <a:xfrm>
            <a:off x="351036" y="2747797"/>
            <a:ext cx="3402000" cy="2496000"/>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sp>
        <p:nvSpPr>
          <p:cNvPr id="12" name="Subtitle 2">
            <a:extLst>
              <a:ext uri="{FF2B5EF4-FFF2-40B4-BE49-F238E27FC236}">
                <a16:creationId xmlns:a16="http://schemas.microsoft.com/office/drawing/2014/main" id="{60EF0CBB-6D42-A045-B439-8636D01DB15E}"/>
              </a:ext>
            </a:extLst>
          </p:cNvPr>
          <p:cNvSpPr>
            <a:spLocks noGrp="1"/>
          </p:cNvSpPr>
          <p:nvPr>
            <p:ph type="subTitle" idx="1" hasCustomPrompt="1"/>
          </p:nvPr>
        </p:nvSpPr>
        <p:spPr>
          <a:xfrm>
            <a:off x="358326" y="5547360"/>
            <a:ext cx="3402000" cy="79248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33951839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Slide Split">
    <p:spTree>
      <p:nvGrpSpPr>
        <p:cNvPr id="1" name=""/>
        <p:cNvGrpSpPr/>
        <p:nvPr/>
      </p:nvGrpSpPr>
      <p:grpSpPr>
        <a:xfrm>
          <a:off x="0" y="0"/>
          <a:ext cx="0" cy="0"/>
          <a:chOff x="0" y="0"/>
          <a:chExt cx="0" cy="0"/>
        </a:xfrm>
      </p:grpSpPr>
      <p:sp>
        <p:nvSpPr>
          <p:cNvPr id="14" name="Picture Placeholder 4"/>
          <p:cNvSpPr>
            <a:spLocks noGrp="1"/>
          </p:cNvSpPr>
          <p:nvPr>
            <p:ph type="pic" sz="quarter" idx="10"/>
          </p:nvPr>
        </p:nvSpPr>
        <p:spPr bwMode="hidden">
          <a:xfrm>
            <a:off x="3429000" y="0"/>
            <a:ext cx="3429000" cy="914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2" name="Title 1"/>
          <p:cNvSpPr>
            <a:spLocks noGrp="1"/>
          </p:cNvSpPr>
          <p:nvPr>
            <p:ph type="ctrTitle" hasCustomPrompt="1"/>
          </p:nvPr>
        </p:nvSpPr>
        <p:spPr>
          <a:xfrm>
            <a:off x="351235" y="539752"/>
            <a:ext cx="2969419" cy="4032249"/>
          </a:xfrm>
        </p:spPr>
        <p:txBody>
          <a:bodyPr anchor="b" anchorCtr="0">
            <a:normAutofit/>
          </a:bodyPr>
          <a:lstStyle>
            <a:lvl1pPr algn="l">
              <a:lnSpc>
                <a:spcPct val="100000"/>
              </a:lnSpc>
              <a:defRPr sz="4800">
                <a:solidFill>
                  <a:schemeClr val="tx1"/>
                </a:solidFill>
              </a:defRPr>
            </a:lvl1pPr>
          </a:lstStyle>
          <a:p>
            <a:r>
              <a:rPr lang="en-US" altLang="ja-JP"/>
              <a:t>[Presentation title]</a:t>
            </a:r>
            <a:endParaRPr lang="ja-JP" altLang="en-US" dirty="0"/>
          </a:p>
        </p:txBody>
      </p:sp>
      <p:sp>
        <p:nvSpPr>
          <p:cNvPr id="7" name="AutoShape 3"/>
          <p:cNvSpPr>
            <a:spLocks noChangeAspect="1" noChangeArrowheads="1" noTextEdit="1"/>
          </p:cNvSpPr>
          <p:nvPr/>
        </p:nvSpPr>
        <p:spPr bwMode="auto">
          <a:xfrm>
            <a:off x="3000375" y="0"/>
            <a:ext cx="3857625"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a:p>
        </p:txBody>
      </p:sp>
      <p:sp>
        <p:nvSpPr>
          <p:cNvPr id="9" name="AutoShape 3"/>
          <p:cNvSpPr>
            <a:spLocks noChangeAspect="1" noChangeArrowheads="1" noTextEdit="1"/>
          </p:cNvSpPr>
          <p:nvPr userDrawn="1"/>
        </p:nvSpPr>
        <p:spPr bwMode="auto">
          <a:xfrm>
            <a:off x="3000375" y="0"/>
            <a:ext cx="3857625"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a:p>
        </p:txBody>
      </p:sp>
      <p:pic>
        <p:nvPicPr>
          <p:cNvPr id="8" name="Picture 7">
            <a:extLst>
              <a:ext uri="{FF2B5EF4-FFF2-40B4-BE49-F238E27FC236}">
                <a16:creationId xmlns:a16="http://schemas.microsoft.com/office/drawing/2014/main" id="{7722A556-B0A2-E74A-B3E1-08C0F432C2DF}"/>
              </a:ext>
            </a:extLst>
          </p:cNvPr>
          <p:cNvPicPr>
            <a:picLocks noChangeAspect="1"/>
          </p:cNvPicPr>
          <p:nvPr userDrawn="1"/>
        </p:nvPicPr>
        <p:blipFill>
          <a:blip r:embed="rId2"/>
          <a:stretch>
            <a:fillRect/>
          </a:stretch>
        </p:blipFill>
        <p:spPr bwMode="gray">
          <a:xfrm>
            <a:off x="150876" y="7107937"/>
            <a:ext cx="1227582" cy="1801580"/>
          </a:xfrm>
          <a:prstGeom prst="rect">
            <a:avLst/>
          </a:prstGeom>
        </p:spPr>
      </p:pic>
      <p:sp>
        <p:nvSpPr>
          <p:cNvPr id="10" name="Subtitle 2">
            <a:extLst>
              <a:ext uri="{FF2B5EF4-FFF2-40B4-BE49-F238E27FC236}">
                <a16:creationId xmlns:a16="http://schemas.microsoft.com/office/drawing/2014/main" id="{C048B6CC-097A-D949-A503-EE7A035C9B17}"/>
              </a:ext>
            </a:extLst>
          </p:cNvPr>
          <p:cNvSpPr>
            <a:spLocks noGrp="1"/>
          </p:cNvSpPr>
          <p:nvPr>
            <p:ph type="subTitle" idx="1" hasCustomPrompt="1"/>
          </p:nvPr>
        </p:nvSpPr>
        <p:spPr>
          <a:xfrm>
            <a:off x="351235" y="4998720"/>
            <a:ext cx="2969419" cy="768000"/>
          </a:xfrm>
        </p:spPr>
        <p:txBody>
          <a:bodyPr/>
          <a:lstStyle>
            <a:lvl1pPr marL="0" indent="0" algn="l">
              <a:lnSpc>
                <a:spcPct val="100000"/>
              </a:lnSpc>
              <a:spcBef>
                <a:spcPts val="0"/>
              </a:spcBef>
              <a:spcAft>
                <a:spcPts val="0"/>
              </a:spcAft>
              <a:buNone/>
              <a:defRPr sz="1867" b="0">
                <a:solidFill>
                  <a:schemeClr val="tx1"/>
                </a:solidFill>
              </a:defRPr>
            </a:lvl1pPr>
            <a:lvl2pPr marL="0" indent="0" algn="l">
              <a:lnSpc>
                <a:spcPct val="100000"/>
              </a:lnSpc>
              <a:spcBef>
                <a:spcPts val="0"/>
              </a:spcBef>
              <a:spcAft>
                <a:spcPts val="0"/>
              </a:spcAft>
              <a:buNone/>
              <a:defRPr sz="1867">
                <a:solidFill>
                  <a:schemeClr val="tx1"/>
                </a:solidFill>
              </a:defRPr>
            </a:lvl2pPr>
            <a:lvl3pPr marL="0" indent="0" algn="l">
              <a:lnSpc>
                <a:spcPct val="100000"/>
              </a:lnSpc>
              <a:spcBef>
                <a:spcPts val="0"/>
              </a:spcBef>
              <a:spcAft>
                <a:spcPts val="0"/>
              </a:spcAft>
              <a:buNone/>
              <a:defRPr sz="1867">
                <a:solidFill>
                  <a:schemeClr val="tx1"/>
                </a:solidFill>
              </a:defRPr>
            </a:lvl3pPr>
            <a:lvl4pPr marL="0" indent="0" algn="l">
              <a:lnSpc>
                <a:spcPct val="100000"/>
              </a:lnSpc>
              <a:spcBef>
                <a:spcPts val="0"/>
              </a:spcBef>
              <a:spcAft>
                <a:spcPts val="0"/>
              </a:spcAft>
              <a:buNone/>
              <a:defRPr sz="1867">
                <a:solidFill>
                  <a:schemeClr val="tx1"/>
                </a:solidFill>
              </a:defRPr>
            </a:lvl4pPr>
            <a:lvl5pPr marL="0" indent="0" algn="l">
              <a:lnSpc>
                <a:spcPct val="100000"/>
              </a:lnSpc>
              <a:spcBef>
                <a:spcPts val="0"/>
              </a:spcBef>
              <a:spcAft>
                <a:spcPts val="0"/>
              </a:spcAft>
              <a:buNone/>
              <a:defRPr sz="1867">
                <a:solidFill>
                  <a:schemeClr val="tx1"/>
                </a:solidFill>
              </a:defRPr>
            </a:lvl5pPr>
            <a:lvl6pPr marL="0" indent="0" algn="l">
              <a:lnSpc>
                <a:spcPct val="100000"/>
              </a:lnSpc>
              <a:spcBef>
                <a:spcPts val="0"/>
              </a:spcBef>
              <a:spcAft>
                <a:spcPts val="0"/>
              </a:spcAft>
              <a:buNone/>
              <a:defRPr sz="1867">
                <a:solidFill>
                  <a:schemeClr val="tx1"/>
                </a:solidFill>
              </a:defRPr>
            </a:lvl6pPr>
            <a:lvl7pPr marL="0" indent="0" algn="l">
              <a:lnSpc>
                <a:spcPct val="100000"/>
              </a:lnSpc>
              <a:spcBef>
                <a:spcPts val="0"/>
              </a:spcBef>
              <a:spcAft>
                <a:spcPts val="0"/>
              </a:spcAft>
              <a:buNone/>
              <a:defRPr sz="1867">
                <a:solidFill>
                  <a:schemeClr val="tx1"/>
                </a:solidFill>
              </a:defRPr>
            </a:lvl7pPr>
            <a:lvl8pPr marL="0" indent="0" algn="l">
              <a:lnSpc>
                <a:spcPct val="100000"/>
              </a:lnSpc>
              <a:spcBef>
                <a:spcPts val="0"/>
              </a:spcBef>
              <a:spcAft>
                <a:spcPts val="0"/>
              </a:spcAft>
              <a:buNone/>
              <a:defRPr sz="1867">
                <a:solidFill>
                  <a:schemeClr val="tx1"/>
                </a:solidFill>
              </a:defRPr>
            </a:lvl8pPr>
            <a:lvl9pPr marL="0" indent="0" algn="l">
              <a:lnSpc>
                <a:spcPct val="100000"/>
              </a:lnSpc>
              <a:spcBef>
                <a:spcPts val="0"/>
              </a:spcBef>
              <a:spcAft>
                <a:spcPts val="0"/>
              </a:spcAft>
              <a:buNone/>
              <a:defRPr sz="1867">
                <a:solidFill>
                  <a:schemeClr val="tx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1948574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000" y="2747434"/>
            <a:ext cx="6156000" cy="5482167"/>
          </a:xfrm>
        </p:spPr>
        <p:txBody>
          <a:bodyPr/>
          <a:lstStyle>
            <a:lvl1pPr marL="730232" indent="-730232">
              <a:lnSpc>
                <a:spcPct val="100000"/>
              </a:lnSpc>
              <a:spcBef>
                <a:spcPts val="0"/>
              </a:spcBef>
              <a:spcAft>
                <a:spcPts val="600"/>
              </a:spcAft>
              <a:buClr>
                <a:schemeClr val="accent1"/>
              </a:buClr>
              <a:buFont typeface="+mj-lt"/>
              <a:buAutoNum type="arabicPeriod"/>
              <a:tabLst>
                <a:tab pos="10894212" algn="r"/>
              </a:tabLst>
              <a:defRPr sz="2667" b="0">
                <a:solidFill>
                  <a:schemeClr val="tx1"/>
                </a:solidFill>
              </a:defRPr>
            </a:lvl1pPr>
            <a:lvl2pPr marL="730232" indent="0">
              <a:lnSpc>
                <a:spcPct val="100000"/>
              </a:lnSpc>
              <a:buClr>
                <a:schemeClr val="accent4"/>
              </a:buClr>
              <a:buFont typeface="+mj-lt"/>
              <a:buNone/>
              <a:tabLst>
                <a:tab pos="10894212" algn="r"/>
              </a:tabLst>
              <a:defRPr sz="1867"/>
            </a:lvl2pPr>
            <a:lvl3pPr marL="973642" indent="-243411">
              <a:lnSpc>
                <a:spcPct val="100000"/>
              </a:lnSpc>
              <a:tabLst>
                <a:tab pos="10894212" algn="r"/>
              </a:tabLst>
              <a:defRPr sz="1867"/>
            </a:lvl3pPr>
            <a:lvl4pPr marL="1219170" indent="-243411">
              <a:lnSpc>
                <a:spcPct val="100000"/>
              </a:lnSpc>
              <a:tabLst>
                <a:tab pos="10894212" algn="r"/>
              </a:tabLst>
              <a:defRPr sz="1867"/>
            </a:lvl4pPr>
            <a:lvl5pPr marL="1462581" indent="-243411">
              <a:lnSpc>
                <a:spcPct val="100000"/>
              </a:lnSpc>
              <a:tabLst>
                <a:tab pos="10894212" algn="r"/>
              </a:tabLst>
              <a:defRPr sz="1867"/>
            </a:lvl5pPr>
            <a:lvl6pPr marL="1705991" indent="-243411">
              <a:lnSpc>
                <a:spcPct val="100000"/>
              </a:lnSpc>
              <a:tabLst>
                <a:tab pos="10894212" algn="r"/>
              </a:tabLst>
              <a:defRPr sz="1867"/>
            </a:lvl6pPr>
            <a:lvl7pPr marL="1949402" indent="-243411">
              <a:lnSpc>
                <a:spcPct val="100000"/>
              </a:lnSpc>
              <a:tabLst>
                <a:tab pos="10894212" algn="r"/>
              </a:tabLst>
              <a:defRPr sz="1867"/>
            </a:lvl7pPr>
            <a:lvl8pPr marL="2192812" indent="-243411">
              <a:lnSpc>
                <a:spcPct val="100000"/>
              </a:lnSpc>
              <a:tabLst>
                <a:tab pos="10894212" algn="r"/>
              </a:tabLst>
              <a:defRPr sz="1867"/>
            </a:lvl8pPr>
            <a:lvl9pPr marL="2438339" indent="-243411">
              <a:lnSpc>
                <a:spcPct val="100000"/>
              </a:lnSpc>
              <a:tabLst>
                <a:tab pos="10894212" algn="r"/>
              </a:tabLs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6" name="Slide Number Placeholder 5">
            <a:extLst>
              <a:ext uri="{FF2B5EF4-FFF2-40B4-BE49-F238E27FC236}">
                <a16:creationId xmlns:a16="http://schemas.microsoft.com/office/drawing/2014/main" id="{7092926E-C7A2-1946-B74B-5EC49D3EAE3C}"/>
              </a:ext>
            </a:extLst>
          </p:cNvPr>
          <p:cNvSpPr>
            <a:spLocks noGrp="1"/>
          </p:cNvSpPr>
          <p:nvPr>
            <p:ph type="sldNum" sz="quarter" idx="11"/>
          </p:nvPr>
        </p:nvSpPr>
        <p:spPr/>
        <p:txBody>
          <a:bodyPr/>
          <a:lstStyle/>
          <a:p>
            <a:fld id="{7870704B-CE94-48CC-AF30-84932A1262A7}" type="slidenum">
              <a:rPr lang="en-US" altLang="ja-JP" smtClean="0"/>
              <a:pPr/>
              <a:t>‹#›</a:t>
            </a:fld>
            <a:endParaRPr lang="ja-JP" altLang="en-US" dirty="0"/>
          </a:p>
        </p:txBody>
      </p:sp>
      <p:sp>
        <p:nvSpPr>
          <p:cNvPr id="4" name="Title 3">
            <a:extLst>
              <a:ext uri="{FF2B5EF4-FFF2-40B4-BE49-F238E27FC236}">
                <a16:creationId xmlns:a16="http://schemas.microsoft.com/office/drawing/2014/main" id="{27200510-6B72-624A-A0B0-026CD1676CF0}"/>
              </a:ext>
            </a:extLst>
          </p:cNvPr>
          <p:cNvSpPr>
            <a:spLocks noGrp="1"/>
          </p:cNvSpPr>
          <p:nvPr>
            <p:ph type="title" hasCustomPrompt="1"/>
          </p:nvPr>
        </p:nvSpPr>
        <p:spPr>
          <a:xfrm>
            <a:off x="351000" y="539749"/>
            <a:ext cx="6156000" cy="1824568"/>
          </a:xfrm>
        </p:spPr>
        <p:txBody>
          <a:bodyPr/>
          <a:lstStyle>
            <a:lvl1pPr>
              <a:lnSpc>
                <a:spcPct val="100000"/>
              </a:lnSpc>
              <a:defRPr/>
            </a:lvl1pPr>
          </a:lstStyle>
          <a:p>
            <a:r>
              <a:rPr lang="en-US" altLang="ja-JP"/>
              <a:t>[Slide title]</a:t>
            </a:r>
            <a:endParaRPr lang="en-US" altLang="ja-JP" dirty="0"/>
          </a:p>
        </p:txBody>
      </p:sp>
      <p:sp>
        <p:nvSpPr>
          <p:cNvPr id="2" name="Date Placeholder 1">
            <a:extLst>
              <a:ext uri="{FF2B5EF4-FFF2-40B4-BE49-F238E27FC236}">
                <a16:creationId xmlns:a16="http://schemas.microsoft.com/office/drawing/2014/main" id="{05FEE32E-1FF0-EC4F-8BCD-AD139AB29994}"/>
              </a:ext>
            </a:extLst>
          </p:cNvPr>
          <p:cNvSpPr>
            <a:spLocks noGrp="1"/>
          </p:cNvSpPr>
          <p:nvPr>
            <p:ph type="dt" sz="half" idx="12"/>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CBB5EE8C-5641-7446-A666-D6661816F231}"/>
              </a:ext>
            </a:extLst>
          </p:cNvPr>
          <p:cNvSpPr>
            <a:spLocks noGrp="1"/>
          </p:cNvSpPr>
          <p:nvPr>
            <p:ph type="ftr" sz="quarter" idx="13"/>
          </p:nvPr>
        </p:nvSpPr>
        <p:spPr/>
        <p:txBody>
          <a:bodyPr/>
          <a:lstStyle/>
          <a:p>
            <a:pPr algn="l"/>
            <a:endParaRPr lang="ja-JP" altLang="en-US" dirty="0"/>
          </a:p>
        </p:txBody>
      </p:sp>
    </p:spTree>
    <p:extLst>
      <p:ext uri="{BB962C8B-B14F-4D97-AF65-F5344CB8AC3E}">
        <p14:creationId xmlns:p14="http://schemas.microsoft.com/office/powerpoint/2010/main" val="2123520662"/>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000" y="2747434"/>
            <a:ext cx="6156000" cy="5473700"/>
          </a:xfrm>
        </p:spPr>
        <p:txBody>
          <a:body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US" altLang="ja-JP" smtClean="0"/>
              <a:pPr/>
              <a:t>‹#›</a:t>
            </a:fld>
            <a:endParaRPr lang="ja-JP" altLang="en-US" dirty="0"/>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351000" y="539750"/>
            <a:ext cx="6156000" cy="1824567"/>
          </a:xfrm>
        </p:spPr>
        <p:txBody>
          <a:bodyPr/>
          <a:lstStyle>
            <a:lvl1pPr>
              <a:defRPr/>
            </a:lvl1pPr>
          </a:lstStyle>
          <a:p>
            <a:r>
              <a:rPr lang="en-US" altLang="ja-JP"/>
              <a:t>[Slide title]</a:t>
            </a:r>
            <a:endParaRPr lang="en-US" altLang="ja-JP" dirty="0"/>
          </a:p>
        </p:txBody>
      </p:sp>
      <p:sp>
        <p:nvSpPr>
          <p:cNvPr id="2" name="Date Placeholder 1">
            <a:extLst>
              <a:ext uri="{FF2B5EF4-FFF2-40B4-BE49-F238E27FC236}">
                <a16:creationId xmlns:a16="http://schemas.microsoft.com/office/drawing/2014/main" id="{78D09915-22BB-A744-9F60-36B5E912ADF7}"/>
              </a:ext>
            </a:extLst>
          </p:cNvPr>
          <p:cNvSpPr>
            <a:spLocks noGrp="1"/>
          </p:cNvSpPr>
          <p:nvPr>
            <p:ph type="dt" sz="half" idx="12"/>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85B138C9-6561-B649-8622-AF1946B5370B}"/>
              </a:ext>
            </a:extLst>
          </p:cNvPr>
          <p:cNvSpPr>
            <a:spLocks noGrp="1"/>
          </p:cNvSpPr>
          <p:nvPr>
            <p:ph type="ftr" sz="quarter" idx="13"/>
          </p:nvPr>
        </p:nvSpPr>
        <p:spPr/>
        <p:txBody>
          <a:bodyPr/>
          <a:lstStyle/>
          <a:p>
            <a:pPr algn="l"/>
            <a:endParaRPr lang="ja-JP" altLang="en-US" dirty="0"/>
          </a:p>
        </p:txBody>
      </p:sp>
    </p:spTree>
    <p:extLst>
      <p:ext uri="{BB962C8B-B14F-4D97-AF65-F5344CB8AC3E}">
        <p14:creationId xmlns:p14="http://schemas.microsoft.com/office/powerpoint/2010/main" val="1177113124"/>
      </p:ext>
    </p:extLst>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Column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7434"/>
            <a:ext cx="1889522" cy="5473700"/>
          </a:xfrm>
        </p:spPr>
        <p:txBody>
          <a:body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6" name="Slide Number Placeholder 5">
            <a:extLst>
              <a:ext uri="{FF2B5EF4-FFF2-40B4-BE49-F238E27FC236}">
                <a16:creationId xmlns:a16="http://schemas.microsoft.com/office/drawing/2014/main" id="{A1127051-9445-A34F-940C-D451EEF39800}"/>
              </a:ext>
            </a:extLst>
          </p:cNvPr>
          <p:cNvSpPr>
            <a:spLocks noGrp="1"/>
          </p:cNvSpPr>
          <p:nvPr>
            <p:ph type="sldNum" sz="quarter" idx="11"/>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1AA2AC9C-63F5-144B-8B25-E2F9A8EBA163}"/>
              </a:ext>
            </a:extLst>
          </p:cNvPr>
          <p:cNvSpPr>
            <a:spLocks noGrp="1"/>
          </p:cNvSpPr>
          <p:nvPr>
            <p:ph type="title" hasCustomPrompt="1"/>
          </p:nvPr>
        </p:nvSpPr>
        <p:spPr>
          <a:xfrm>
            <a:off x="350766" y="539751"/>
            <a:ext cx="6156000" cy="1814243"/>
          </a:xfrm>
        </p:spPr>
        <p:txBody>
          <a:bodyPr/>
          <a:lstStyle>
            <a:lvl1pPr>
              <a:defRPr/>
            </a:lvl1pPr>
          </a:lstStyle>
          <a:p>
            <a:r>
              <a:rPr lang="en-US" altLang="ja-JP"/>
              <a:t>[Slide title]</a:t>
            </a:r>
            <a:endParaRPr lang="en-US" altLang="ja-JP" dirty="0"/>
          </a:p>
        </p:txBody>
      </p:sp>
      <p:sp>
        <p:nvSpPr>
          <p:cNvPr id="4" name="Date Placeholder 3">
            <a:extLst>
              <a:ext uri="{FF2B5EF4-FFF2-40B4-BE49-F238E27FC236}">
                <a16:creationId xmlns:a16="http://schemas.microsoft.com/office/drawing/2014/main" id="{BFF4C27F-DCDF-6646-8304-1F0C2EB7B56B}"/>
              </a:ext>
            </a:extLst>
          </p:cNvPr>
          <p:cNvSpPr>
            <a:spLocks noGrp="1"/>
          </p:cNvSpPr>
          <p:nvPr>
            <p:ph type="dt" sz="half" idx="12"/>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7E57FF53-6D81-1E43-A925-8AE6E47C710E}"/>
              </a:ext>
            </a:extLst>
          </p:cNvPr>
          <p:cNvSpPr>
            <a:spLocks noGrp="1"/>
          </p:cNvSpPr>
          <p:nvPr>
            <p:ph type="ftr" sz="quarter" idx="13"/>
          </p:nvPr>
        </p:nvSpPr>
        <p:spPr/>
        <p:txBody>
          <a:bodyPr/>
          <a:lstStyle/>
          <a:p>
            <a:pPr algn="l"/>
            <a:endParaRPr lang="ja-JP" altLang="en-US" dirty="0"/>
          </a:p>
        </p:txBody>
      </p:sp>
    </p:spTree>
    <p:extLst>
      <p:ext uri="{BB962C8B-B14F-4D97-AF65-F5344CB8AC3E}">
        <p14:creationId xmlns:p14="http://schemas.microsoft.com/office/powerpoint/2010/main" val="3164721411"/>
      </p:ext>
    </p:extLst>
  </p:cSld>
  <p:clrMapOvr>
    <a:masterClrMapping/>
  </p:clrMapOvr>
  <p:hf hdr="0"/>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9" name="Rectangle 8"/>
          <p:cNvSpPr/>
          <p:nvPr/>
        </p:nvSpPr>
        <p:spPr bwMode="hidden">
          <a:xfrm>
            <a:off x="0" y="0"/>
            <a:ext cx="4594622" cy="4572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10" name="Rectangle 9"/>
          <p:cNvSpPr/>
          <p:nvPr/>
        </p:nvSpPr>
        <p:spPr bwMode="hidden">
          <a:xfrm>
            <a:off x="0" y="4572000"/>
            <a:ext cx="4594622" cy="1524000"/>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11" name="Rectangle 10"/>
          <p:cNvSpPr/>
          <p:nvPr/>
        </p:nvSpPr>
        <p:spPr bwMode="hidden">
          <a:xfrm>
            <a:off x="4594623" y="0"/>
            <a:ext cx="2263378" cy="4572000"/>
          </a:xfrm>
          <a:prstGeom prst="rect">
            <a:avLst/>
          </a:prstGeom>
          <a:solidFill>
            <a:srgbClr val="EB8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2" name="Title 1"/>
          <p:cNvSpPr>
            <a:spLocks noGrp="1"/>
          </p:cNvSpPr>
          <p:nvPr>
            <p:ph type="ctrTitle" hasCustomPrompt="1"/>
          </p:nvPr>
        </p:nvSpPr>
        <p:spPr>
          <a:xfrm>
            <a:off x="351235" y="539750"/>
            <a:ext cx="4037409" cy="3455999"/>
          </a:xfrm>
        </p:spPr>
        <p:txBody>
          <a:bodyPr anchor="b" anchorCtr="0">
            <a:normAutofit/>
          </a:bodyPr>
          <a:lstStyle>
            <a:lvl1pPr algn="l">
              <a:lnSpc>
                <a:spcPct val="100000"/>
              </a:lnSpc>
              <a:defRPr sz="5867">
                <a:solidFill>
                  <a:schemeClr val="bg1"/>
                </a:solidFill>
              </a:defRPr>
            </a:lvl1pPr>
          </a:lstStyle>
          <a:p>
            <a:r>
              <a:rPr lang="en-US" altLang="ja-JP"/>
              <a:t>[Presentation title]</a:t>
            </a:r>
            <a:endParaRPr lang="ja-JP" altLang="en-US" dirty="0"/>
          </a:p>
        </p:txBody>
      </p:sp>
      <p:pic>
        <p:nvPicPr>
          <p:cNvPr id="8" name="Picture 7">
            <a:extLst>
              <a:ext uri="{FF2B5EF4-FFF2-40B4-BE49-F238E27FC236}">
                <a16:creationId xmlns:a16="http://schemas.microsoft.com/office/drawing/2014/main" id="{9C024489-97EC-1D48-A1FA-019C1228618C}"/>
              </a:ext>
            </a:extLst>
          </p:cNvPr>
          <p:cNvPicPr>
            <a:picLocks noChangeAspect="1"/>
          </p:cNvPicPr>
          <p:nvPr userDrawn="1"/>
        </p:nvPicPr>
        <p:blipFill>
          <a:blip r:embed="rId2"/>
          <a:stretch>
            <a:fillRect/>
          </a:stretch>
        </p:blipFill>
        <p:spPr bwMode="gray">
          <a:xfrm>
            <a:off x="150876" y="7107937"/>
            <a:ext cx="1227582" cy="1801580"/>
          </a:xfrm>
          <a:prstGeom prst="rect">
            <a:avLst/>
          </a:prstGeom>
        </p:spPr>
      </p:pic>
      <p:sp>
        <p:nvSpPr>
          <p:cNvPr id="13" name="Subtitle 2">
            <a:extLst>
              <a:ext uri="{FF2B5EF4-FFF2-40B4-BE49-F238E27FC236}">
                <a16:creationId xmlns:a16="http://schemas.microsoft.com/office/drawing/2014/main" id="{62C9C6A0-E585-3746-819C-6C91E3E793F0}"/>
              </a:ext>
            </a:extLst>
          </p:cNvPr>
          <p:cNvSpPr>
            <a:spLocks noGrp="1"/>
          </p:cNvSpPr>
          <p:nvPr>
            <p:ph type="subTitle" idx="1" hasCustomPrompt="1"/>
          </p:nvPr>
        </p:nvSpPr>
        <p:spPr>
          <a:xfrm>
            <a:off x="351234" y="4950000"/>
            <a:ext cx="3077766"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2542230256"/>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1234" y="2747434"/>
            <a:ext cx="2970000" cy="5473700"/>
          </a:xfrm>
        </p:spPr>
        <p:txBody>
          <a:body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4" name="Content Placeholder 3"/>
          <p:cNvSpPr>
            <a:spLocks noGrp="1"/>
          </p:cNvSpPr>
          <p:nvPr>
            <p:ph sz="half" idx="2" hasCustomPrompt="1"/>
          </p:nvPr>
        </p:nvSpPr>
        <p:spPr>
          <a:xfrm>
            <a:off x="3537342" y="2747434"/>
            <a:ext cx="2970000" cy="54737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7" name="Slide Number Placeholder 6">
            <a:extLst>
              <a:ext uri="{FF2B5EF4-FFF2-40B4-BE49-F238E27FC236}">
                <a16:creationId xmlns:a16="http://schemas.microsoft.com/office/drawing/2014/main" id="{00456CA5-A388-1D41-B4AF-6658D4C957A1}"/>
              </a:ext>
            </a:extLst>
          </p:cNvPr>
          <p:cNvSpPr>
            <a:spLocks noGrp="1"/>
          </p:cNvSpPr>
          <p:nvPr>
            <p:ph type="sldNum" sz="quarter" idx="11"/>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FB5B7A5D-AF74-E442-BDB5-0575FB24BA45}"/>
              </a:ext>
            </a:extLst>
          </p:cNvPr>
          <p:cNvSpPr>
            <a:spLocks noGrp="1"/>
          </p:cNvSpPr>
          <p:nvPr>
            <p:ph type="title" hasCustomPrompt="1"/>
          </p:nvPr>
        </p:nvSpPr>
        <p:spPr>
          <a:xfrm>
            <a:off x="351000" y="539751"/>
            <a:ext cx="6156000" cy="1824565"/>
          </a:xfrm>
        </p:spPr>
        <p:txBody>
          <a:bodyPr/>
          <a:lstStyle>
            <a:lvl1pPr>
              <a:defRPr/>
            </a:lvl1pPr>
          </a:lstStyle>
          <a:p>
            <a:r>
              <a:rPr lang="en-US" altLang="ja-JP"/>
              <a:t>[Slide title]</a:t>
            </a:r>
            <a:endParaRPr lang="en-US" altLang="ja-JP" dirty="0"/>
          </a:p>
        </p:txBody>
      </p:sp>
      <p:sp>
        <p:nvSpPr>
          <p:cNvPr id="5" name="Date Placeholder 4">
            <a:extLst>
              <a:ext uri="{FF2B5EF4-FFF2-40B4-BE49-F238E27FC236}">
                <a16:creationId xmlns:a16="http://schemas.microsoft.com/office/drawing/2014/main" id="{6DC3FA45-B0FC-074C-AC47-EE47C8E1AADE}"/>
              </a:ext>
            </a:extLst>
          </p:cNvPr>
          <p:cNvSpPr>
            <a:spLocks noGrp="1"/>
          </p:cNvSpPr>
          <p:nvPr>
            <p:ph type="dt" sz="half" idx="12"/>
          </p:nvPr>
        </p:nvSpPr>
        <p:spPr/>
        <p:txBody>
          <a:bodyPr/>
          <a:lstStyle/>
          <a:p>
            <a:r>
              <a:rPr lang="en-US" altLang="ja-JP"/>
              <a:t>2024/02/04</a:t>
            </a:r>
            <a:endParaRPr lang="ja-JP" altLang="en-US" dirty="0"/>
          </a:p>
        </p:txBody>
      </p:sp>
      <p:sp>
        <p:nvSpPr>
          <p:cNvPr id="6" name="Footer Placeholder 5">
            <a:extLst>
              <a:ext uri="{FF2B5EF4-FFF2-40B4-BE49-F238E27FC236}">
                <a16:creationId xmlns:a16="http://schemas.microsoft.com/office/drawing/2014/main" id="{F648FEB1-F0AA-6148-AE09-4A40D965B25F}"/>
              </a:ext>
            </a:extLst>
          </p:cNvPr>
          <p:cNvSpPr>
            <a:spLocks noGrp="1"/>
          </p:cNvSpPr>
          <p:nvPr>
            <p:ph type="ftr" sz="quarter" idx="13"/>
          </p:nvPr>
        </p:nvSpPr>
        <p:spPr/>
        <p:txBody>
          <a:bodyPr/>
          <a:lstStyle/>
          <a:p>
            <a:pPr algn="l"/>
            <a:endParaRPr lang="ja-JP" altLang="en-US" dirty="0"/>
          </a:p>
        </p:txBody>
      </p:sp>
    </p:spTree>
    <p:extLst>
      <p:ext uri="{BB962C8B-B14F-4D97-AF65-F5344CB8AC3E}">
        <p14:creationId xmlns:p14="http://schemas.microsoft.com/office/powerpoint/2010/main" val="2165727502"/>
      </p:ext>
    </p:extLst>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9" name="Picture Placeholder 8"/>
          <p:cNvSpPr>
            <a:spLocks noGrp="1"/>
          </p:cNvSpPr>
          <p:nvPr>
            <p:ph type="pic" sz="quarter" idx="13"/>
          </p:nvPr>
        </p:nvSpPr>
        <p:spPr>
          <a:xfrm>
            <a:off x="3429000" y="0"/>
            <a:ext cx="3429000" cy="914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3" name="Content Placeholder 2"/>
          <p:cNvSpPr>
            <a:spLocks noGrp="1"/>
          </p:cNvSpPr>
          <p:nvPr>
            <p:ph sz="half" idx="1" hasCustomPrompt="1"/>
          </p:nvPr>
        </p:nvSpPr>
        <p:spPr>
          <a:xfrm>
            <a:off x="351236" y="2747434"/>
            <a:ext cx="2969418" cy="5474065"/>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6" name="Slide Number Placeholder 5">
            <a:extLst>
              <a:ext uri="{FF2B5EF4-FFF2-40B4-BE49-F238E27FC236}">
                <a16:creationId xmlns:a16="http://schemas.microsoft.com/office/drawing/2014/main" id="{D3536595-57B2-5848-8E3C-E2D5B4D0F21A}"/>
              </a:ext>
            </a:extLst>
          </p:cNvPr>
          <p:cNvSpPr>
            <a:spLocks noGrp="1"/>
          </p:cNvSpPr>
          <p:nvPr>
            <p:ph type="sldNum" sz="quarter" idx="15"/>
          </p:nvPr>
        </p:nvSpPr>
        <p:spPr bwMode="gray"/>
        <p:txBody>
          <a:bodyPr/>
          <a:lstStyle>
            <a:lvl1pPr>
              <a:defRPr>
                <a:solidFill>
                  <a:schemeClr val="bg1"/>
                </a:solidFill>
              </a:defRPr>
            </a:lvl1pPr>
          </a:lstStyle>
          <a:p>
            <a:fld id="{7870704B-CE94-48CC-AF30-84932A1262A7}" type="slidenum">
              <a:rPr lang="en-US" altLang="ja-JP" smtClean="0"/>
              <a:pPr/>
              <a:t>‹#›</a:t>
            </a:fld>
            <a:endParaRPr lang="ja-JP" altLang="en-US" dirty="0"/>
          </a:p>
        </p:txBody>
      </p:sp>
      <p:sp>
        <p:nvSpPr>
          <p:cNvPr id="4" name="Title 3">
            <a:extLst>
              <a:ext uri="{FF2B5EF4-FFF2-40B4-BE49-F238E27FC236}">
                <a16:creationId xmlns:a16="http://schemas.microsoft.com/office/drawing/2014/main" id="{1C978FA1-EAC0-3045-9A47-86344B2E47D1}"/>
              </a:ext>
            </a:extLst>
          </p:cNvPr>
          <p:cNvSpPr>
            <a:spLocks noGrp="1"/>
          </p:cNvSpPr>
          <p:nvPr>
            <p:ph type="title" hasCustomPrompt="1"/>
          </p:nvPr>
        </p:nvSpPr>
        <p:spPr>
          <a:xfrm>
            <a:off x="351235" y="539750"/>
            <a:ext cx="2970000" cy="1824567"/>
          </a:xfrm>
        </p:spPr>
        <p:txBody>
          <a:bodyPr/>
          <a:lstStyle>
            <a:lvl1pPr>
              <a:defRPr/>
            </a:lvl1pPr>
          </a:lstStyle>
          <a:p>
            <a:r>
              <a:rPr lang="en-US" altLang="ja-JP"/>
              <a:t>[Slide title]</a:t>
            </a:r>
            <a:endParaRPr lang="en-US" altLang="ja-JP" dirty="0"/>
          </a:p>
        </p:txBody>
      </p:sp>
      <p:sp>
        <p:nvSpPr>
          <p:cNvPr id="2" name="Date Placeholder 1">
            <a:extLst>
              <a:ext uri="{FF2B5EF4-FFF2-40B4-BE49-F238E27FC236}">
                <a16:creationId xmlns:a16="http://schemas.microsoft.com/office/drawing/2014/main" id="{3FA0B937-EBBB-2C4A-9879-98B17C184466}"/>
              </a:ext>
            </a:extLst>
          </p:cNvPr>
          <p:cNvSpPr>
            <a:spLocks noGrp="1"/>
          </p:cNvSpPr>
          <p:nvPr>
            <p:ph type="dt" sz="half" idx="16"/>
          </p:nvPr>
        </p:nvSpPr>
        <p:spPr/>
        <p:txBody>
          <a:bodyPr/>
          <a:lstStyle>
            <a:lvl1pPr>
              <a:defRPr>
                <a:solidFill>
                  <a:schemeClr val="bg1"/>
                </a:solidFill>
              </a:defRPr>
            </a:lvl1p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99FAA0BA-4777-D54A-A258-BF437202A9CB}"/>
              </a:ext>
            </a:extLst>
          </p:cNvPr>
          <p:cNvSpPr>
            <a:spLocks noGrp="1"/>
          </p:cNvSpPr>
          <p:nvPr>
            <p:ph type="ftr" sz="quarter" idx="17"/>
          </p:nvPr>
        </p:nvSpPr>
        <p:spPr/>
        <p:txBody>
          <a:bodyPr/>
          <a:lstStyle/>
          <a:p>
            <a:pPr algn="l"/>
            <a:endParaRPr lang="ja-JP" altLang="en-US" dirty="0"/>
          </a:p>
        </p:txBody>
      </p:sp>
    </p:spTree>
    <p:extLst>
      <p:ext uri="{BB962C8B-B14F-4D97-AF65-F5344CB8AC3E}">
        <p14:creationId xmlns:p14="http://schemas.microsoft.com/office/powerpoint/2010/main" val="31623870"/>
      </p:ext>
    </p:extLst>
  </p:cSld>
  <p:clrMapOvr>
    <a:masterClrMapping/>
  </p:clrMapOvr>
  <p:hf hd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874" y="2748405"/>
            <a:ext cx="1944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4" name="Content Placeholder 3"/>
          <p:cNvSpPr>
            <a:spLocks noGrp="1"/>
          </p:cNvSpPr>
          <p:nvPr>
            <p:ph sz="half" idx="2" hasCustomPrompt="1"/>
          </p:nvPr>
        </p:nvSpPr>
        <p:spPr>
          <a:xfrm>
            <a:off x="2457000" y="2748405"/>
            <a:ext cx="1944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2" name="Content Placeholder 3"/>
          <p:cNvSpPr>
            <a:spLocks noGrp="1"/>
          </p:cNvSpPr>
          <p:nvPr>
            <p:ph sz="half" idx="13" hasCustomPrompt="1"/>
          </p:nvPr>
        </p:nvSpPr>
        <p:spPr>
          <a:xfrm>
            <a:off x="4563126" y="2748405"/>
            <a:ext cx="1944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7" name="Slide Number Placeholder 6">
            <a:extLst>
              <a:ext uri="{FF2B5EF4-FFF2-40B4-BE49-F238E27FC236}">
                <a16:creationId xmlns:a16="http://schemas.microsoft.com/office/drawing/2014/main" id="{2DE0F926-F4BA-044E-B97A-AA8668B032A8}"/>
              </a:ext>
            </a:extLst>
          </p:cNvPr>
          <p:cNvSpPr>
            <a:spLocks noGrp="1"/>
          </p:cNvSpPr>
          <p:nvPr>
            <p:ph type="sldNum" sz="quarter" idx="15"/>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5B7BB87D-456D-A14C-A13C-9C93F9C52DD7}"/>
              </a:ext>
            </a:extLst>
          </p:cNvPr>
          <p:cNvSpPr>
            <a:spLocks noGrp="1"/>
          </p:cNvSpPr>
          <p:nvPr>
            <p:ph type="title" hasCustomPrompt="1"/>
          </p:nvPr>
        </p:nvSpPr>
        <p:spPr/>
        <p:txBody>
          <a:bodyPr/>
          <a:lstStyle>
            <a:lvl1pPr>
              <a:defRPr/>
            </a:lvl1pPr>
          </a:lstStyle>
          <a:p>
            <a:r>
              <a:rPr lang="en-US" altLang="ja-JP"/>
              <a:t>[Slide title]</a:t>
            </a:r>
            <a:endParaRPr lang="en-US" altLang="ja-JP" dirty="0"/>
          </a:p>
        </p:txBody>
      </p:sp>
      <p:sp>
        <p:nvSpPr>
          <p:cNvPr id="5" name="Date Placeholder 4">
            <a:extLst>
              <a:ext uri="{FF2B5EF4-FFF2-40B4-BE49-F238E27FC236}">
                <a16:creationId xmlns:a16="http://schemas.microsoft.com/office/drawing/2014/main" id="{D7CBDDC8-40EA-B84F-BD39-56DC36426B4E}"/>
              </a:ext>
            </a:extLst>
          </p:cNvPr>
          <p:cNvSpPr>
            <a:spLocks noGrp="1"/>
          </p:cNvSpPr>
          <p:nvPr>
            <p:ph type="dt" sz="half" idx="16"/>
          </p:nvPr>
        </p:nvSpPr>
        <p:spPr/>
        <p:txBody>
          <a:bodyPr/>
          <a:lstStyle/>
          <a:p>
            <a:r>
              <a:rPr lang="en-US" altLang="ja-JP"/>
              <a:t>2024/02/04</a:t>
            </a:r>
            <a:endParaRPr lang="ja-JP" altLang="en-US" dirty="0"/>
          </a:p>
        </p:txBody>
      </p:sp>
      <p:sp>
        <p:nvSpPr>
          <p:cNvPr id="6" name="Footer Placeholder 5">
            <a:extLst>
              <a:ext uri="{FF2B5EF4-FFF2-40B4-BE49-F238E27FC236}">
                <a16:creationId xmlns:a16="http://schemas.microsoft.com/office/drawing/2014/main" id="{C4488830-5655-F64D-A412-0A4768AFB46D}"/>
              </a:ext>
            </a:extLst>
          </p:cNvPr>
          <p:cNvSpPr>
            <a:spLocks noGrp="1"/>
          </p:cNvSpPr>
          <p:nvPr>
            <p:ph type="ftr" sz="quarter" idx="17"/>
          </p:nvPr>
        </p:nvSpPr>
        <p:spPr/>
        <p:txBody>
          <a:bodyPr/>
          <a:lstStyle/>
          <a:p>
            <a:pPr algn="l"/>
            <a:endParaRPr lang="ja-JP" altLang="en-US" dirty="0"/>
          </a:p>
        </p:txBody>
      </p:sp>
    </p:spTree>
    <p:extLst>
      <p:ext uri="{BB962C8B-B14F-4D97-AF65-F5344CB8AC3E}">
        <p14:creationId xmlns:p14="http://schemas.microsoft.com/office/powerpoint/2010/main" val="2323019015"/>
      </p:ext>
    </p:extLst>
  </p:cSld>
  <p:clrMapOvr>
    <a:masterClrMapping/>
  </p:clrMapOvr>
  <p:hf hd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814" y="2748405"/>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Content Placeholder 3"/>
          <p:cNvSpPr>
            <a:spLocks noGrp="1"/>
          </p:cNvSpPr>
          <p:nvPr>
            <p:ph sz="half" idx="2" hasCustomPrompt="1"/>
          </p:nvPr>
        </p:nvSpPr>
        <p:spPr>
          <a:xfrm>
            <a:off x="1934938" y="2748405"/>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6" name="Content Placeholder 3"/>
          <p:cNvSpPr>
            <a:spLocks noGrp="1"/>
          </p:cNvSpPr>
          <p:nvPr>
            <p:ph sz="half" idx="13" hasCustomPrompt="1"/>
          </p:nvPr>
        </p:nvSpPr>
        <p:spPr>
          <a:xfrm>
            <a:off x="3519062" y="2748405"/>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7" name="Content Placeholder 3"/>
          <p:cNvSpPr>
            <a:spLocks noGrp="1"/>
          </p:cNvSpPr>
          <p:nvPr>
            <p:ph sz="half" idx="14" hasCustomPrompt="1"/>
          </p:nvPr>
        </p:nvSpPr>
        <p:spPr>
          <a:xfrm>
            <a:off x="5103186" y="2748405"/>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0" name="Slide Number Placeholder 9">
            <a:extLst>
              <a:ext uri="{FF2B5EF4-FFF2-40B4-BE49-F238E27FC236}">
                <a16:creationId xmlns:a16="http://schemas.microsoft.com/office/drawing/2014/main" id="{CD6E0CB0-5FCA-9E41-ACFD-7D08A524DF43}"/>
              </a:ext>
            </a:extLst>
          </p:cNvPr>
          <p:cNvSpPr>
            <a:spLocks noGrp="1"/>
          </p:cNvSpPr>
          <p:nvPr>
            <p:ph type="sldNum" sz="quarter" idx="16"/>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CE5297C8-D4E0-6F40-A513-77E96EADFF1C}"/>
              </a:ext>
            </a:extLst>
          </p:cNvPr>
          <p:cNvSpPr>
            <a:spLocks noGrp="1"/>
          </p:cNvSpPr>
          <p:nvPr>
            <p:ph type="title" hasCustomPrompt="1"/>
          </p:nvPr>
        </p:nvSpPr>
        <p:spPr>
          <a:xfrm>
            <a:off x="351000" y="541304"/>
            <a:ext cx="6156000" cy="1822451"/>
          </a:xfrm>
        </p:spPr>
        <p:txBody>
          <a:bodyPr/>
          <a:lstStyle>
            <a:lvl1pPr>
              <a:defRPr/>
            </a:lvl1pPr>
          </a:lstStyle>
          <a:p>
            <a:r>
              <a:rPr lang="en-US" altLang="ja-JP"/>
              <a:t>[Slide title]</a:t>
            </a:r>
            <a:endParaRPr lang="en-US" altLang="ja-JP" dirty="0"/>
          </a:p>
        </p:txBody>
      </p:sp>
      <p:sp>
        <p:nvSpPr>
          <p:cNvPr id="5" name="Date Placeholder 4">
            <a:extLst>
              <a:ext uri="{FF2B5EF4-FFF2-40B4-BE49-F238E27FC236}">
                <a16:creationId xmlns:a16="http://schemas.microsoft.com/office/drawing/2014/main" id="{DAB80017-056A-7345-A280-BCE826764712}"/>
              </a:ext>
            </a:extLst>
          </p:cNvPr>
          <p:cNvSpPr>
            <a:spLocks noGrp="1"/>
          </p:cNvSpPr>
          <p:nvPr>
            <p:ph type="dt" sz="half" idx="17"/>
          </p:nvPr>
        </p:nvSpPr>
        <p:spPr/>
        <p:txBody>
          <a:bodyPr/>
          <a:lstStyle/>
          <a:p>
            <a:r>
              <a:rPr lang="en-US" altLang="ja-JP"/>
              <a:t>2024/02/04</a:t>
            </a:r>
            <a:endParaRPr lang="ja-JP" altLang="en-US" dirty="0"/>
          </a:p>
        </p:txBody>
      </p:sp>
      <p:sp>
        <p:nvSpPr>
          <p:cNvPr id="8" name="Footer Placeholder 7">
            <a:extLst>
              <a:ext uri="{FF2B5EF4-FFF2-40B4-BE49-F238E27FC236}">
                <a16:creationId xmlns:a16="http://schemas.microsoft.com/office/drawing/2014/main" id="{D1AF2D99-D030-054F-B0EF-22294C5ACD34}"/>
              </a:ext>
            </a:extLst>
          </p:cNvPr>
          <p:cNvSpPr>
            <a:spLocks noGrp="1"/>
          </p:cNvSpPr>
          <p:nvPr>
            <p:ph type="ftr" sz="quarter" idx="18"/>
          </p:nvPr>
        </p:nvSpPr>
        <p:spPr/>
        <p:txBody>
          <a:bodyPr/>
          <a:lstStyle/>
          <a:p>
            <a:pPr algn="l"/>
            <a:endParaRPr lang="ja-JP" altLang="en-US" dirty="0"/>
          </a:p>
        </p:txBody>
      </p:sp>
    </p:spTree>
    <p:extLst>
      <p:ext uri="{BB962C8B-B14F-4D97-AF65-F5344CB8AC3E}">
        <p14:creationId xmlns:p14="http://schemas.microsoft.com/office/powerpoint/2010/main" val="1139664725"/>
      </p:ext>
    </p:extLst>
  </p:cSld>
  <p:clrMapOvr>
    <a:masterClrMapping/>
  </p:clrMapOvr>
  <p:hf hd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ive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778" y="2748405"/>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Content Placeholder 3"/>
          <p:cNvSpPr>
            <a:spLocks noGrp="1"/>
          </p:cNvSpPr>
          <p:nvPr>
            <p:ph sz="half" idx="2" hasCustomPrompt="1"/>
          </p:nvPr>
        </p:nvSpPr>
        <p:spPr>
          <a:xfrm>
            <a:off x="1606388" y="2748405"/>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6" name="Content Placeholder 3"/>
          <p:cNvSpPr>
            <a:spLocks noGrp="1"/>
          </p:cNvSpPr>
          <p:nvPr>
            <p:ph sz="half" idx="13" hasCustomPrompt="1"/>
          </p:nvPr>
        </p:nvSpPr>
        <p:spPr>
          <a:xfrm>
            <a:off x="2861997" y="2748405"/>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7" name="Content Placeholder 3"/>
          <p:cNvSpPr>
            <a:spLocks noGrp="1"/>
          </p:cNvSpPr>
          <p:nvPr>
            <p:ph sz="half" idx="14" hasCustomPrompt="1"/>
          </p:nvPr>
        </p:nvSpPr>
        <p:spPr>
          <a:xfrm>
            <a:off x="4117607" y="2748405"/>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9" name="Content Placeholder 3"/>
          <p:cNvSpPr>
            <a:spLocks noGrp="1"/>
          </p:cNvSpPr>
          <p:nvPr>
            <p:ph sz="half" idx="15" hasCustomPrompt="1"/>
          </p:nvPr>
        </p:nvSpPr>
        <p:spPr>
          <a:xfrm>
            <a:off x="5373216" y="2748405"/>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1" name="Slide Number Placeholder 10">
            <a:extLst>
              <a:ext uri="{FF2B5EF4-FFF2-40B4-BE49-F238E27FC236}">
                <a16:creationId xmlns:a16="http://schemas.microsoft.com/office/drawing/2014/main" id="{BC0705E1-E330-8C4F-A023-40952CF24C94}"/>
              </a:ext>
            </a:extLst>
          </p:cNvPr>
          <p:cNvSpPr>
            <a:spLocks noGrp="1"/>
          </p:cNvSpPr>
          <p:nvPr>
            <p:ph type="sldNum" sz="quarter" idx="17"/>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6C773A3F-041D-E148-BE45-EEA53081EBC7}"/>
              </a:ext>
            </a:extLst>
          </p:cNvPr>
          <p:cNvSpPr>
            <a:spLocks noGrp="1"/>
          </p:cNvSpPr>
          <p:nvPr>
            <p:ph type="title" hasCustomPrompt="1"/>
          </p:nvPr>
        </p:nvSpPr>
        <p:spPr>
          <a:xfrm>
            <a:off x="351000" y="541304"/>
            <a:ext cx="6156000" cy="1822451"/>
          </a:xfrm>
        </p:spPr>
        <p:txBody>
          <a:bodyPr/>
          <a:lstStyle>
            <a:lvl1pPr>
              <a:defRPr/>
            </a:lvl1pPr>
          </a:lstStyle>
          <a:p>
            <a:r>
              <a:rPr lang="en-US" altLang="ja-JP"/>
              <a:t>[Slide title]</a:t>
            </a:r>
            <a:endParaRPr lang="en-US" altLang="ja-JP" dirty="0"/>
          </a:p>
        </p:txBody>
      </p:sp>
      <p:sp>
        <p:nvSpPr>
          <p:cNvPr id="5" name="Date Placeholder 4">
            <a:extLst>
              <a:ext uri="{FF2B5EF4-FFF2-40B4-BE49-F238E27FC236}">
                <a16:creationId xmlns:a16="http://schemas.microsoft.com/office/drawing/2014/main" id="{94FAFFE2-D389-9848-A710-17191B9A6195}"/>
              </a:ext>
            </a:extLst>
          </p:cNvPr>
          <p:cNvSpPr>
            <a:spLocks noGrp="1"/>
          </p:cNvSpPr>
          <p:nvPr>
            <p:ph type="dt" sz="half" idx="18"/>
          </p:nvPr>
        </p:nvSpPr>
        <p:spPr/>
        <p:txBody>
          <a:bodyPr/>
          <a:lstStyle/>
          <a:p>
            <a:r>
              <a:rPr lang="en-US" altLang="ja-JP"/>
              <a:t>2024/02/04</a:t>
            </a:r>
            <a:endParaRPr lang="ja-JP" altLang="en-US" dirty="0"/>
          </a:p>
        </p:txBody>
      </p:sp>
      <p:sp>
        <p:nvSpPr>
          <p:cNvPr id="8" name="Footer Placeholder 7">
            <a:extLst>
              <a:ext uri="{FF2B5EF4-FFF2-40B4-BE49-F238E27FC236}">
                <a16:creationId xmlns:a16="http://schemas.microsoft.com/office/drawing/2014/main" id="{86FAD289-C201-C746-A4AF-24E2C0753F96}"/>
              </a:ext>
            </a:extLst>
          </p:cNvPr>
          <p:cNvSpPr>
            <a:spLocks noGrp="1"/>
          </p:cNvSpPr>
          <p:nvPr>
            <p:ph type="ftr" sz="quarter" idx="19"/>
          </p:nvPr>
        </p:nvSpPr>
        <p:spPr/>
        <p:txBody>
          <a:bodyPr/>
          <a:lstStyle/>
          <a:p>
            <a:pPr algn="l"/>
            <a:endParaRPr lang="ja-JP" altLang="en-US" dirty="0"/>
          </a:p>
        </p:txBody>
      </p:sp>
    </p:spTree>
    <p:extLst>
      <p:ext uri="{BB962C8B-B14F-4D97-AF65-F5344CB8AC3E}">
        <p14:creationId xmlns:p14="http://schemas.microsoft.com/office/powerpoint/2010/main" val="1045707198"/>
      </p:ext>
    </p:extLst>
  </p:cSld>
  <p:clrMapOvr>
    <a:masterClrMapping/>
  </p:clrMapOvr>
  <p:hf hdr="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350874" y="2747433"/>
            <a:ext cx="1944000" cy="2976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3" name="Text Placeholder 12"/>
          <p:cNvSpPr>
            <a:spLocks noGrp="1"/>
          </p:cNvSpPr>
          <p:nvPr>
            <p:ph type="body" sz="quarter" idx="14" hasCustomPrompt="1"/>
          </p:nvPr>
        </p:nvSpPr>
        <p:spPr>
          <a:xfrm>
            <a:off x="350874" y="5916149"/>
            <a:ext cx="1944000" cy="2304984"/>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6" name="Picture Placeholder 9"/>
          <p:cNvSpPr>
            <a:spLocks noGrp="1"/>
          </p:cNvSpPr>
          <p:nvPr>
            <p:ph type="pic" sz="quarter" idx="15"/>
          </p:nvPr>
        </p:nvSpPr>
        <p:spPr>
          <a:xfrm>
            <a:off x="2457000" y="2736221"/>
            <a:ext cx="1944000" cy="2976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7" name="Text Placeholder 12"/>
          <p:cNvSpPr>
            <a:spLocks noGrp="1"/>
          </p:cNvSpPr>
          <p:nvPr>
            <p:ph type="body" sz="quarter" idx="16" hasCustomPrompt="1"/>
          </p:nvPr>
        </p:nvSpPr>
        <p:spPr>
          <a:xfrm>
            <a:off x="2457000" y="5916149"/>
            <a:ext cx="1944000" cy="2304984"/>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8" name="Picture Placeholder 9"/>
          <p:cNvSpPr>
            <a:spLocks noGrp="1"/>
          </p:cNvSpPr>
          <p:nvPr>
            <p:ph type="pic" sz="quarter" idx="17"/>
          </p:nvPr>
        </p:nvSpPr>
        <p:spPr>
          <a:xfrm>
            <a:off x="4563126" y="2736221"/>
            <a:ext cx="1944000" cy="2976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9" name="Text Placeholder 12"/>
          <p:cNvSpPr>
            <a:spLocks noGrp="1"/>
          </p:cNvSpPr>
          <p:nvPr>
            <p:ph type="body" sz="quarter" idx="18" hasCustomPrompt="1"/>
          </p:nvPr>
        </p:nvSpPr>
        <p:spPr>
          <a:xfrm>
            <a:off x="4563126" y="5916149"/>
            <a:ext cx="1944000" cy="2304984"/>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5" name="Slide Number Placeholder 4">
            <a:extLst>
              <a:ext uri="{FF2B5EF4-FFF2-40B4-BE49-F238E27FC236}">
                <a16:creationId xmlns:a16="http://schemas.microsoft.com/office/drawing/2014/main" id="{0FA63A94-C8E2-FB44-885B-EB683E5F6866}"/>
              </a:ext>
            </a:extLst>
          </p:cNvPr>
          <p:cNvSpPr>
            <a:spLocks noGrp="1"/>
          </p:cNvSpPr>
          <p:nvPr>
            <p:ph type="sldNum" sz="quarter" idx="20"/>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48961898-602A-7A4E-9087-0DE8E77DDB16}"/>
              </a:ext>
            </a:extLst>
          </p:cNvPr>
          <p:cNvSpPr>
            <a:spLocks noGrp="1"/>
          </p:cNvSpPr>
          <p:nvPr>
            <p:ph type="title" hasCustomPrompt="1"/>
          </p:nvPr>
        </p:nvSpPr>
        <p:spPr/>
        <p:txBody>
          <a:bodyPr/>
          <a:lstStyle>
            <a:lvl1pPr>
              <a:defRPr/>
            </a:lvl1pPr>
          </a:lstStyle>
          <a:p>
            <a:r>
              <a:rPr lang="en-US" altLang="ja-JP"/>
              <a:t>[Slide title]</a:t>
            </a:r>
            <a:endParaRPr lang="en-US" altLang="ja-JP" dirty="0"/>
          </a:p>
        </p:txBody>
      </p:sp>
      <p:sp>
        <p:nvSpPr>
          <p:cNvPr id="3" name="Date Placeholder 2">
            <a:extLst>
              <a:ext uri="{FF2B5EF4-FFF2-40B4-BE49-F238E27FC236}">
                <a16:creationId xmlns:a16="http://schemas.microsoft.com/office/drawing/2014/main" id="{159708A8-00E5-7144-93D0-D8FE60CC155D}"/>
              </a:ext>
            </a:extLst>
          </p:cNvPr>
          <p:cNvSpPr>
            <a:spLocks noGrp="1"/>
          </p:cNvSpPr>
          <p:nvPr>
            <p:ph type="dt" sz="half" idx="21"/>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39DBD6DA-A22A-284B-AEE1-62268158914E}"/>
              </a:ext>
            </a:extLst>
          </p:cNvPr>
          <p:cNvSpPr>
            <a:spLocks noGrp="1"/>
          </p:cNvSpPr>
          <p:nvPr>
            <p:ph type="ftr" sz="quarter" idx="22"/>
          </p:nvPr>
        </p:nvSpPr>
        <p:spPr/>
        <p:txBody>
          <a:bodyPr/>
          <a:lstStyle/>
          <a:p>
            <a:pPr algn="l"/>
            <a:endParaRPr lang="ja-JP" altLang="en-US" dirty="0"/>
          </a:p>
        </p:txBody>
      </p:sp>
    </p:spTree>
    <p:extLst>
      <p:ext uri="{BB962C8B-B14F-4D97-AF65-F5344CB8AC3E}">
        <p14:creationId xmlns:p14="http://schemas.microsoft.com/office/powerpoint/2010/main" val="2335327034"/>
      </p:ext>
    </p:extLst>
  </p:cSld>
  <p:clrMapOvr>
    <a:masterClrMapping/>
  </p:clrMapOvr>
  <p:hf hd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Text Boxes for Icons">
    <p:spTree>
      <p:nvGrpSpPr>
        <p:cNvPr id="1" name=""/>
        <p:cNvGrpSpPr/>
        <p:nvPr/>
      </p:nvGrpSpPr>
      <p:grpSpPr>
        <a:xfrm>
          <a:off x="0" y="0"/>
          <a:ext cx="0" cy="0"/>
          <a:chOff x="0" y="0"/>
          <a:chExt cx="0" cy="0"/>
        </a:xfrm>
      </p:grpSpPr>
      <p:sp>
        <p:nvSpPr>
          <p:cNvPr id="13" name="Text Placeholder 12"/>
          <p:cNvSpPr>
            <a:spLocks noGrp="1"/>
          </p:cNvSpPr>
          <p:nvPr>
            <p:ph type="body" sz="quarter" idx="14" hasCustomPrompt="1"/>
          </p:nvPr>
        </p:nvSpPr>
        <p:spPr>
          <a:xfrm>
            <a:off x="350814" y="4572002"/>
            <a:ext cx="1404000" cy="3649133"/>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7" name="Text Placeholder 12"/>
          <p:cNvSpPr>
            <a:spLocks noGrp="1"/>
          </p:cNvSpPr>
          <p:nvPr>
            <p:ph type="body" sz="quarter" idx="16" hasCustomPrompt="1"/>
          </p:nvPr>
        </p:nvSpPr>
        <p:spPr>
          <a:xfrm>
            <a:off x="1934938" y="4572002"/>
            <a:ext cx="1404000" cy="3649133"/>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9" name="Text Placeholder 12"/>
          <p:cNvSpPr>
            <a:spLocks noGrp="1"/>
          </p:cNvSpPr>
          <p:nvPr>
            <p:ph type="body" sz="quarter" idx="18" hasCustomPrompt="1"/>
          </p:nvPr>
        </p:nvSpPr>
        <p:spPr>
          <a:xfrm>
            <a:off x="3519062" y="4572002"/>
            <a:ext cx="1404000" cy="3649133"/>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5" name="Text Placeholder 12"/>
          <p:cNvSpPr>
            <a:spLocks noGrp="1"/>
          </p:cNvSpPr>
          <p:nvPr>
            <p:ph type="body" sz="quarter" idx="20" hasCustomPrompt="1"/>
          </p:nvPr>
        </p:nvSpPr>
        <p:spPr>
          <a:xfrm>
            <a:off x="5103186" y="4564283"/>
            <a:ext cx="1404000" cy="3649133"/>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5" name="Slide Number Placeholder 4">
            <a:extLst>
              <a:ext uri="{FF2B5EF4-FFF2-40B4-BE49-F238E27FC236}">
                <a16:creationId xmlns:a16="http://schemas.microsoft.com/office/drawing/2014/main" id="{A3D2E598-676F-DE44-A364-05E35FEB3110}"/>
              </a:ext>
            </a:extLst>
          </p:cNvPr>
          <p:cNvSpPr>
            <a:spLocks noGrp="1"/>
          </p:cNvSpPr>
          <p:nvPr>
            <p:ph type="sldNum" sz="quarter" idx="22"/>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C7AEDAE1-2C72-3F43-B641-1BCC2EE5BA0C}"/>
              </a:ext>
            </a:extLst>
          </p:cNvPr>
          <p:cNvSpPr>
            <a:spLocks noGrp="1"/>
          </p:cNvSpPr>
          <p:nvPr>
            <p:ph type="title" hasCustomPrompt="1"/>
          </p:nvPr>
        </p:nvSpPr>
        <p:spPr>
          <a:xfrm>
            <a:off x="351000" y="543827"/>
            <a:ext cx="6156000" cy="1823244"/>
          </a:xfrm>
        </p:spPr>
        <p:txBody>
          <a:bodyPr/>
          <a:lstStyle>
            <a:lvl1pPr>
              <a:defRPr/>
            </a:lvl1pPr>
          </a:lstStyle>
          <a:p>
            <a:r>
              <a:rPr lang="en-US" altLang="ja-JP"/>
              <a:t>[Slide title]</a:t>
            </a:r>
            <a:endParaRPr lang="en-US" altLang="ja-JP" dirty="0"/>
          </a:p>
        </p:txBody>
      </p:sp>
      <p:sp>
        <p:nvSpPr>
          <p:cNvPr id="3" name="Date Placeholder 2">
            <a:extLst>
              <a:ext uri="{FF2B5EF4-FFF2-40B4-BE49-F238E27FC236}">
                <a16:creationId xmlns:a16="http://schemas.microsoft.com/office/drawing/2014/main" id="{D6462045-05EC-324A-8308-375D2EA500D8}"/>
              </a:ext>
            </a:extLst>
          </p:cNvPr>
          <p:cNvSpPr>
            <a:spLocks noGrp="1"/>
          </p:cNvSpPr>
          <p:nvPr>
            <p:ph type="dt" sz="half" idx="23"/>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7338261D-07EA-F342-B658-B57F5F268A0E}"/>
              </a:ext>
            </a:extLst>
          </p:cNvPr>
          <p:cNvSpPr>
            <a:spLocks noGrp="1"/>
          </p:cNvSpPr>
          <p:nvPr>
            <p:ph type="ftr" sz="quarter" idx="24"/>
          </p:nvPr>
        </p:nvSpPr>
        <p:spPr/>
        <p:txBody>
          <a:bodyPr/>
          <a:lstStyle/>
          <a:p>
            <a:pPr algn="l"/>
            <a:endParaRPr lang="ja-JP" altLang="en-US" dirty="0"/>
          </a:p>
        </p:txBody>
      </p:sp>
    </p:spTree>
    <p:extLst>
      <p:ext uri="{BB962C8B-B14F-4D97-AF65-F5344CB8AC3E}">
        <p14:creationId xmlns:p14="http://schemas.microsoft.com/office/powerpoint/2010/main" val="159377084"/>
      </p:ext>
    </p:extLst>
  </p:cSld>
  <p:clrMapOvr>
    <a:masterClrMapping/>
  </p:clrMapOvr>
  <p:hf hdr="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Team Images">
    <p:spTree>
      <p:nvGrpSpPr>
        <p:cNvPr id="1" name=""/>
        <p:cNvGrpSpPr/>
        <p:nvPr/>
      </p:nvGrpSpPr>
      <p:grpSpPr>
        <a:xfrm>
          <a:off x="0" y="0"/>
          <a:ext cx="0" cy="0"/>
          <a:chOff x="0" y="0"/>
          <a:chExt cx="0" cy="0"/>
        </a:xfrm>
      </p:grpSpPr>
      <p:sp>
        <p:nvSpPr>
          <p:cNvPr id="10" name="Picture Placeholder 9"/>
          <p:cNvSpPr>
            <a:spLocks noGrp="1" noChangeAspect="1"/>
          </p:cNvSpPr>
          <p:nvPr>
            <p:ph type="pic" sz="quarter" idx="13"/>
          </p:nvPr>
        </p:nvSpPr>
        <p:spPr>
          <a:xfrm>
            <a:off x="350814"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3" name="Text Placeholder 12"/>
          <p:cNvSpPr>
            <a:spLocks noGrp="1"/>
          </p:cNvSpPr>
          <p:nvPr>
            <p:ph type="body" sz="quarter" idx="14" hasCustomPrompt="1"/>
          </p:nvPr>
        </p:nvSpPr>
        <p:spPr>
          <a:xfrm>
            <a:off x="350814"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6" name="Picture Placeholder 9"/>
          <p:cNvSpPr>
            <a:spLocks noGrp="1" noChangeAspect="1"/>
          </p:cNvSpPr>
          <p:nvPr>
            <p:ph type="pic" sz="quarter" idx="15"/>
          </p:nvPr>
        </p:nvSpPr>
        <p:spPr>
          <a:xfrm>
            <a:off x="1934938"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7" name="Text Placeholder 12"/>
          <p:cNvSpPr>
            <a:spLocks noGrp="1"/>
          </p:cNvSpPr>
          <p:nvPr>
            <p:ph type="body" sz="quarter" idx="16" hasCustomPrompt="1"/>
          </p:nvPr>
        </p:nvSpPr>
        <p:spPr>
          <a:xfrm>
            <a:off x="1938528"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8" name="Picture Placeholder 9"/>
          <p:cNvSpPr>
            <a:spLocks noGrp="1" noChangeAspect="1"/>
          </p:cNvSpPr>
          <p:nvPr>
            <p:ph type="pic" sz="quarter" idx="17"/>
          </p:nvPr>
        </p:nvSpPr>
        <p:spPr>
          <a:xfrm>
            <a:off x="3519061"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9" name="Text Placeholder 12"/>
          <p:cNvSpPr>
            <a:spLocks noGrp="1"/>
          </p:cNvSpPr>
          <p:nvPr>
            <p:ph type="body" sz="quarter" idx="18" hasCustomPrompt="1"/>
          </p:nvPr>
        </p:nvSpPr>
        <p:spPr>
          <a:xfrm>
            <a:off x="3534156"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4" name="Picture Placeholder 9"/>
          <p:cNvSpPr>
            <a:spLocks noGrp="1" noChangeAspect="1"/>
          </p:cNvSpPr>
          <p:nvPr>
            <p:ph type="pic" sz="quarter" idx="19"/>
          </p:nvPr>
        </p:nvSpPr>
        <p:spPr>
          <a:xfrm>
            <a:off x="5103186"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5" name="Text Placeholder 12"/>
          <p:cNvSpPr>
            <a:spLocks noGrp="1"/>
          </p:cNvSpPr>
          <p:nvPr>
            <p:ph type="body" sz="quarter" idx="20" hasCustomPrompt="1"/>
          </p:nvPr>
        </p:nvSpPr>
        <p:spPr>
          <a:xfrm>
            <a:off x="5103186"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5" name="Slide Number Placeholder 4">
            <a:extLst>
              <a:ext uri="{FF2B5EF4-FFF2-40B4-BE49-F238E27FC236}">
                <a16:creationId xmlns:a16="http://schemas.microsoft.com/office/drawing/2014/main" id="{0AEC188F-17FB-9741-A681-A3C06DA3BEA1}"/>
              </a:ext>
            </a:extLst>
          </p:cNvPr>
          <p:cNvSpPr>
            <a:spLocks noGrp="1"/>
          </p:cNvSpPr>
          <p:nvPr>
            <p:ph type="sldNum" sz="quarter" idx="22"/>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4290A4CD-EE20-9F48-A39C-5A2D5846D6FE}"/>
              </a:ext>
            </a:extLst>
          </p:cNvPr>
          <p:cNvSpPr>
            <a:spLocks noGrp="1"/>
          </p:cNvSpPr>
          <p:nvPr>
            <p:ph type="title" hasCustomPrompt="1"/>
          </p:nvPr>
        </p:nvSpPr>
        <p:spPr>
          <a:xfrm>
            <a:off x="351000" y="539751"/>
            <a:ext cx="6156000" cy="1824567"/>
          </a:xfrm>
        </p:spPr>
        <p:txBody>
          <a:bodyPr/>
          <a:lstStyle>
            <a:lvl1pPr>
              <a:defRPr/>
            </a:lvl1pPr>
          </a:lstStyle>
          <a:p>
            <a:r>
              <a:rPr lang="en-US" altLang="ja-JP"/>
              <a:t>[Slide title]</a:t>
            </a:r>
            <a:endParaRPr lang="en-US" altLang="ja-JP" dirty="0"/>
          </a:p>
        </p:txBody>
      </p:sp>
      <p:sp>
        <p:nvSpPr>
          <p:cNvPr id="3" name="Date Placeholder 2">
            <a:extLst>
              <a:ext uri="{FF2B5EF4-FFF2-40B4-BE49-F238E27FC236}">
                <a16:creationId xmlns:a16="http://schemas.microsoft.com/office/drawing/2014/main" id="{96CFCC9E-093A-3D40-992B-21E8E521E0E9}"/>
              </a:ext>
            </a:extLst>
          </p:cNvPr>
          <p:cNvSpPr>
            <a:spLocks noGrp="1"/>
          </p:cNvSpPr>
          <p:nvPr>
            <p:ph type="dt" sz="half" idx="23"/>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3C3AF2E7-1113-E94D-832D-05681F675921}"/>
              </a:ext>
            </a:extLst>
          </p:cNvPr>
          <p:cNvSpPr>
            <a:spLocks noGrp="1"/>
          </p:cNvSpPr>
          <p:nvPr>
            <p:ph type="ftr" sz="quarter" idx="24"/>
          </p:nvPr>
        </p:nvSpPr>
        <p:spPr/>
        <p:txBody>
          <a:bodyPr/>
          <a:lstStyle/>
          <a:p>
            <a:pPr algn="l"/>
            <a:endParaRPr lang="ja-JP" altLang="en-US" dirty="0"/>
          </a:p>
        </p:txBody>
      </p:sp>
    </p:spTree>
    <p:extLst>
      <p:ext uri="{BB962C8B-B14F-4D97-AF65-F5344CB8AC3E}">
        <p14:creationId xmlns:p14="http://schemas.microsoft.com/office/powerpoint/2010/main" val="3532200888"/>
      </p:ext>
    </p:extLst>
  </p:cSld>
  <p:clrMapOvr>
    <a:masterClrMapping/>
  </p:clrMapOvr>
  <p:hf hdr="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ne Column Char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58148"/>
            <a:ext cx="1889522" cy="5462985"/>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9" name="Chart Placeholder 8"/>
          <p:cNvSpPr>
            <a:spLocks noGrp="1"/>
          </p:cNvSpPr>
          <p:nvPr>
            <p:ph type="chart" sz="quarter" idx="13"/>
          </p:nvPr>
        </p:nvSpPr>
        <p:spPr>
          <a:xfrm>
            <a:off x="2948940" y="1889760"/>
            <a:ext cx="3557826" cy="6339840"/>
          </a:xfrm>
        </p:spPr>
        <p:txBody>
          <a:bodyPr anchor="ctr" anchorCtr="0"/>
          <a:lstStyle>
            <a:lvl1pPr algn="ctr">
              <a:defRPr sz="1200" b="0">
                <a:solidFill>
                  <a:schemeClr val="tx1"/>
                </a:solidFill>
              </a:defRPr>
            </a:lvl1pPr>
          </a:lstStyle>
          <a:p>
            <a:r>
              <a:rPr lang="ja-JP" altLang="en-US" dirty="0"/>
              <a:t>グラフ</a:t>
            </a:r>
            <a:r>
              <a:rPr lang="ja-JP" altLang="en-US"/>
              <a:t>を追加</a:t>
            </a:r>
            <a:endParaRPr lang="ja-JP" altLang="en-US" dirty="0"/>
          </a:p>
        </p:txBody>
      </p:sp>
      <p:sp>
        <p:nvSpPr>
          <p:cNvPr id="6" name="Slide Number Placeholder 5">
            <a:extLst>
              <a:ext uri="{FF2B5EF4-FFF2-40B4-BE49-F238E27FC236}">
                <a16:creationId xmlns:a16="http://schemas.microsoft.com/office/drawing/2014/main" id="{FD397FBE-5CF3-D24C-9080-6E833FFE25D2}"/>
              </a:ext>
            </a:extLst>
          </p:cNvPr>
          <p:cNvSpPr>
            <a:spLocks noGrp="1"/>
          </p:cNvSpPr>
          <p:nvPr>
            <p:ph type="sldNum" sz="quarter" idx="15"/>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F3CCC0B6-E36E-4742-BD86-626420766888}"/>
              </a:ext>
            </a:extLst>
          </p:cNvPr>
          <p:cNvSpPr>
            <a:spLocks noGrp="1"/>
          </p:cNvSpPr>
          <p:nvPr>
            <p:ph type="title" hasCustomPrompt="1"/>
          </p:nvPr>
        </p:nvSpPr>
        <p:spPr>
          <a:xfrm>
            <a:off x="351000" y="539750"/>
            <a:ext cx="6156000" cy="1824567"/>
          </a:xfrm>
        </p:spPr>
        <p:txBody>
          <a:bodyPr/>
          <a:lstStyle>
            <a:lvl1pPr>
              <a:defRPr/>
            </a:lvl1pPr>
          </a:lstStyle>
          <a:p>
            <a:r>
              <a:rPr lang="en-US" altLang="ja-JP"/>
              <a:t>[Slide title]</a:t>
            </a:r>
            <a:endParaRPr lang="en-US" altLang="ja-JP" dirty="0"/>
          </a:p>
        </p:txBody>
      </p:sp>
      <p:sp>
        <p:nvSpPr>
          <p:cNvPr id="4" name="Date Placeholder 3">
            <a:extLst>
              <a:ext uri="{FF2B5EF4-FFF2-40B4-BE49-F238E27FC236}">
                <a16:creationId xmlns:a16="http://schemas.microsoft.com/office/drawing/2014/main" id="{E44F42FB-E863-4D4E-AF35-6E0E899B3CB0}"/>
              </a:ext>
            </a:extLst>
          </p:cNvPr>
          <p:cNvSpPr>
            <a:spLocks noGrp="1"/>
          </p:cNvSpPr>
          <p:nvPr>
            <p:ph type="dt" sz="half" idx="16"/>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6D77AF5B-A9E7-3645-8783-86231BE0C977}"/>
              </a:ext>
            </a:extLst>
          </p:cNvPr>
          <p:cNvSpPr>
            <a:spLocks noGrp="1"/>
          </p:cNvSpPr>
          <p:nvPr>
            <p:ph type="ftr" sz="quarter" idx="17"/>
          </p:nvPr>
        </p:nvSpPr>
        <p:spPr/>
        <p:txBody>
          <a:bodyPr/>
          <a:lstStyle/>
          <a:p>
            <a:pPr algn="l"/>
            <a:endParaRPr lang="ja-JP" altLang="en-US" dirty="0"/>
          </a:p>
        </p:txBody>
      </p:sp>
    </p:spTree>
    <p:extLst>
      <p:ext uri="{BB962C8B-B14F-4D97-AF65-F5344CB8AC3E}">
        <p14:creationId xmlns:p14="http://schemas.microsoft.com/office/powerpoint/2010/main" val="1034817547"/>
      </p:ext>
    </p:extLst>
  </p:cSld>
  <p:clrMapOvr>
    <a:masterClrMapping/>
  </p:clrMapOvr>
  <p:hf hdr="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000" y="2747434"/>
            <a:ext cx="6156000" cy="54737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8" name="Slide Number Placeholder 7">
            <a:extLst>
              <a:ext uri="{FF2B5EF4-FFF2-40B4-BE49-F238E27FC236}">
                <a16:creationId xmlns:a16="http://schemas.microsoft.com/office/drawing/2014/main" id="{C9242D6C-75F6-2B45-8341-980F99E5DA74}"/>
              </a:ext>
            </a:extLst>
          </p:cNvPr>
          <p:cNvSpPr>
            <a:spLocks noGrp="1"/>
          </p:cNvSpPr>
          <p:nvPr>
            <p:ph type="sldNum" sz="quarter" idx="15"/>
          </p:nvPr>
        </p:nvSpPr>
        <p:spPr/>
        <p:txBody>
          <a:bodyPr/>
          <a:lstStyle/>
          <a:p>
            <a:fld id="{7870704B-CE94-48CC-AF30-84932A1262A7}" type="slidenum">
              <a:rPr lang="en-US" altLang="ja-JP" smtClean="0"/>
              <a:pPr/>
              <a:t>‹#›</a:t>
            </a:fld>
            <a:endParaRPr lang="ja-JP" altLang="en-US" dirty="0"/>
          </a:p>
        </p:txBody>
      </p:sp>
      <p:sp>
        <p:nvSpPr>
          <p:cNvPr id="6" name="Subtitle 2">
            <a:extLst>
              <a:ext uri="{FF2B5EF4-FFF2-40B4-BE49-F238E27FC236}">
                <a16:creationId xmlns:a16="http://schemas.microsoft.com/office/drawing/2014/main" id="{E226BB03-6EF6-F445-88B0-A7B24602567C}"/>
              </a:ext>
            </a:extLst>
          </p:cNvPr>
          <p:cNvSpPr>
            <a:spLocks noGrp="1"/>
          </p:cNvSpPr>
          <p:nvPr>
            <p:ph type="subTitle" idx="16" hasCustomPrompt="1"/>
          </p:nvPr>
        </p:nvSpPr>
        <p:spPr>
          <a:xfrm>
            <a:off x="351000" y="1211627"/>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4" name="Title 3">
            <a:extLst>
              <a:ext uri="{FF2B5EF4-FFF2-40B4-BE49-F238E27FC236}">
                <a16:creationId xmlns:a16="http://schemas.microsoft.com/office/drawing/2014/main" id="{8168CE8F-890A-0745-BEDE-F59C2B0851F3}"/>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2" name="Date Placeholder 1">
            <a:extLst>
              <a:ext uri="{FF2B5EF4-FFF2-40B4-BE49-F238E27FC236}">
                <a16:creationId xmlns:a16="http://schemas.microsoft.com/office/drawing/2014/main" id="{C8B1D27F-9E9E-904C-AAA5-C28F71038F81}"/>
              </a:ext>
            </a:extLst>
          </p:cNvPr>
          <p:cNvSpPr>
            <a:spLocks noGrp="1"/>
          </p:cNvSpPr>
          <p:nvPr>
            <p:ph type="dt" sz="half" idx="17"/>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FC197672-D564-C544-A4DC-7D3F89347EF6}"/>
              </a:ext>
            </a:extLst>
          </p:cNvPr>
          <p:cNvSpPr>
            <a:spLocks noGrp="1"/>
          </p:cNvSpPr>
          <p:nvPr>
            <p:ph type="ftr" sz="quarter" idx="18"/>
          </p:nvPr>
        </p:nvSpPr>
        <p:spPr/>
        <p:txBody>
          <a:bodyPr/>
          <a:lstStyle/>
          <a:p>
            <a:pPr algn="l"/>
            <a:endParaRPr lang="ja-JP" altLang="en-US" dirty="0"/>
          </a:p>
        </p:txBody>
      </p:sp>
    </p:spTree>
    <p:extLst>
      <p:ext uri="{BB962C8B-B14F-4D97-AF65-F5344CB8AC3E}">
        <p14:creationId xmlns:p14="http://schemas.microsoft.com/office/powerpoint/2010/main" val="2919097541"/>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1 Grey">
    <p:spTree>
      <p:nvGrpSpPr>
        <p:cNvPr id="1" name=""/>
        <p:cNvGrpSpPr/>
        <p:nvPr/>
      </p:nvGrpSpPr>
      <p:grpSpPr>
        <a:xfrm>
          <a:off x="0" y="0"/>
          <a:ext cx="0" cy="0"/>
          <a:chOff x="0" y="0"/>
          <a:chExt cx="0" cy="0"/>
        </a:xfrm>
      </p:grpSpPr>
      <p:sp>
        <p:nvSpPr>
          <p:cNvPr id="9" name="Rectangle 8"/>
          <p:cNvSpPr/>
          <p:nvPr/>
        </p:nvSpPr>
        <p:spPr bwMode="hidden">
          <a:xfrm>
            <a:off x="0" y="0"/>
            <a:ext cx="4594622" cy="4572000"/>
          </a:xfrm>
          <a:prstGeom prst="rect">
            <a:avLst/>
          </a:prstGeom>
          <a:solidFill>
            <a:srgbClr val="7D7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sz="1800" dirty="0"/>
          </a:p>
        </p:txBody>
      </p:sp>
      <p:sp>
        <p:nvSpPr>
          <p:cNvPr id="10" name="Rectangle 9"/>
          <p:cNvSpPr/>
          <p:nvPr/>
        </p:nvSpPr>
        <p:spPr bwMode="hidden">
          <a:xfrm>
            <a:off x="0" y="4572000"/>
            <a:ext cx="4594622" cy="1524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sz="1800" dirty="0"/>
          </a:p>
        </p:txBody>
      </p:sp>
      <p:sp>
        <p:nvSpPr>
          <p:cNvPr id="11" name="Rectangle 10"/>
          <p:cNvSpPr/>
          <p:nvPr/>
        </p:nvSpPr>
        <p:spPr bwMode="hidden">
          <a:xfrm>
            <a:off x="4594623" y="0"/>
            <a:ext cx="2263378" cy="4572000"/>
          </a:xfrm>
          <a:prstGeom prst="rect">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sz="1800" dirty="0"/>
          </a:p>
        </p:txBody>
      </p:sp>
      <p:sp>
        <p:nvSpPr>
          <p:cNvPr id="2" name="Title 1"/>
          <p:cNvSpPr>
            <a:spLocks noGrp="1"/>
          </p:cNvSpPr>
          <p:nvPr>
            <p:ph type="ctrTitle" hasCustomPrompt="1"/>
          </p:nvPr>
        </p:nvSpPr>
        <p:spPr>
          <a:xfrm>
            <a:off x="351235" y="539749"/>
            <a:ext cx="4049315" cy="3456000"/>
          </a:xfrm>
        </p:spPr>
        <p:txBody>
          <a:bodyPr anchor="b" anchorCtr="0">
            <a:normAutofit/>
          </a:bodyPr>
          <a:lstStyle>
            <a:lvl1pPr algn="l">
              <a:lnSpc>
                <a:spcPct val="100000"/>
              </a:lnSpc>
              <a:defRPr sz="5867">
                <a:solidFill>
                  <a:schemeClr val="bg1"/>
                </a:solidFill>
              </a:defRPr>
            </a:lvl1pPr>
          </a:lstStyle>
          <a:p>
            <a:r>
              <a:rPr lang="en-US" altLang="ja-JP"/>
              <a:t>[Presentation title]</a:t>
            </a:r>
            <a:endParaRPr lang="ja-JP" altLang="en-US" dirty="0"/>
          </a:p>
        </p:txBody>
      </p:sp>
      <p:pic>
        <p:nvPicPr>
          <p:cNvPr id="8" name="Picture 7">
            <a:extLst>
              <a:ext uri="{FF2B5EF4-FFF2-40B4-BE49-F238E27FC236}">
                <a16:creationId xmlns:a16="http://schemas.microsoft.com/office/drawing/2014/main" id="{C571B43E-7EFD-FC49-8203-0C37C621BF50}"/>
              </a:ext>
            </a:extLst>
          </p:cNvPr>
          <p:cNvPicPr>
            <a:picLocks noChangeAspect="1"/>
          </p:cNvPicPr>
          <p:nvPr userDrawn="1"/>
        </p:nvPicPr>
        <p:blipFill>
          <a:blip r:embed="rId2"/>
          <a:stretch>
            <a:fillRect/>
          </a:stretch>
        </p:blipFill>
        <p:spPr bwMode="gray">
          <a:xfrm>
            <a:off x="150876" y="7107937"/>
            <a:ext cx="1227582" cy="1801580"/>
          </a:xfrm>
          <a:prstGeom prst="rect">
            <a:avLst/>
          </a:prstGeom>
        </p:spPr>
      </p:pic>
      <p:sp>
        <p:nvSpPr>
          <p:cNvPr id="12" name="Subtitle 2">
            <a:extLst>
              <a:ext uri="{FF2B5EF4-FFF2-40B4-BE49-F238E27FC236}">
                <a16:creationId xmlns:a16="http://schemas.microsoft.com/office/drawing/2014/main" id="{8E6B5BD0-CC46-9847-923C-F09159A05CEC}"/>
              </a:ext>
            </a:extLst>
          </p:cNvPr>
          <p:cNvSpPr>
            <a:spLocks noGrp="1"/>
          </p:cNvSpPr>
          <p:nvPr>
            <p:ph type="subTitle" idx="1" hasCustomPrompt="1"/>
          </p:nvPr>
        </p:nvSpPr>
        <p:spPr>
          <a:xfrm>
            <a:off x="350658" y="4950000"/>
            <a:ext cx="3078342"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2058003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One Column Content -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7433"/>
            <a:ext cx="1889522" cy="54737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5" name="Slide Number Placeholder 4">
            <a:extLst>
              <a:ext uri="{FF2B5EF4-FFF2-40B4-BE49-F238E27FC236}">
                <a16:creationId xmlns:a16="http://schemas.microsoft.com/office/drawing/2014/main" id="{C8CAC806-7708-6C42-A901-982FA119C086}"/>
              </a:ext>
            </a:extLst>
          </p:cNvPr>
          <p:cNvSpPr>
            <a:spLocks noGrp="1"/>
          </p:cNvSpPr>
          <p:nvPr>
            <p:ph type="sldNum" sz="quarter" idx="15"/>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E162AD84-CF88-0D49-A3D2-3A0C0E4D9900}"/>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7" name="Subtitle 2">
            <a:extLst>
              <a:ext uri="{FF2B5EF4-FFF2-40B4-BE49-F238E27FC236}">
                <a16:creationId xmlns:a16="http://schemas.microsoft.com/office/drawing/2014/main" id="{7D173843-D3AA-304B-814B-E1BD643D9110}"/>
              </a:ext>
            </a:extLst>
          </p:cNvPr>
          <p:cNvSpPr>
            <a:spLocks noGrp="1"/>
          </p:cNvSpPr>
          <p:nvPr>
            <p:ph type="subTitle" idx="16"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4" name="Date Placeholder 3">
            <a:extLst>
              <a:ext uri="{FF2B5EF4-FFF2-40B4-BE49-F238E27FC236}">
                <a16:creationId xmlns:a16="http://schemas.microsoft.com/office/drawing/2014/main" id="{4F605904-A78D-A849-BDF4-066F77322CDB}"/>
              </a:ext>
            </a:extLst>
          </p:cNvPr>
          <p:cNvSpPr>
            <a:spLocks noGrp="1"/>
          </p:cNvSpPr>
          <p:nvPr>
            <p:ph type="dt" sz="half" idx="17"/>
          </p:nvPr>
        </p:nvSpPr>
        <p:spPr/>
        <p:txBody>
          <a:bodyPr/>
          <a:lstStyle/>
          <a:p>
            <a:r>
              <a:rPr lang="en-US" altLang="ja-JP"/>
              <a:t>2024/02/04</a:t>
            </a:r>
            <a:endParaRPr lang="ja-JP" altLang="en-US" dirty="0"/>
          </a:p>
        </p:txBody>
      </p:sp>
      <p:sp>
        <p:nvSpPr>
          <p:cNvPr id="6" name="Footer Placeholder 5">
            <a:extLst>
              <a:ext uri="{FF2B5EF4-FFF2-40B4-BE49-F238E27FC236}">
                <a16:creationId xmlns:a16="http://schemas.microsoft.com/office/drawing/2014/main" id="{1B264745-EC1B-7A4A-AB4D-5069747492B3}"/>
              </a:ext>
            </a:extLst>
          </p:cNvPr>
          <p:cNvSpPr>
            <a:spLocks noGrp="1"/>
          </p:cNvSpPr>
          <p:nvPr>
            <p:ph type="ftr" sz="quarter" idx="18"/>
          </p:nvPr>
        </p:nvSpPr>
        <p:spPr/>
        <p:txBody>
          <a:bodyPr/>
          <a:lstStyle/>
          <a:p>
            <a:pPr algn="l"/>
            <a:endParaRPr lang="ja-JP" altLang="en-US" dirty="0"/>
          </a:p>
        </p:txBody>
      </p:sp>
    </p:spTree>
    <p:extLst>
      <p:ext uri="{BB962C8B-B14F-4D97-AF65-F5344CB8AC3E}">
        <p14:creationId xmlns:p14="http://schemas.microsoft.com/office/powerpoint/2010/main" val="11233039"/>
      </p:ext>
    </p:extLst>
  </p:cSld>
  <p:clrMapOvr>
    <a:masterClrMapping/>
  </p:clrMapOvr>
  <p:hf hdr="0"/>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988" y="2747797"/>
            <a:ext cx="2970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4" name="Content Placeholder 3"/>
          <p:cNvSpPr>
            <a:spLocks noGrp="1"/>
          </p:cNvSpPr>
          <p:nvPr>
            <p:ph sz="half" idx="2" hasCustomPrompt="1"/>
          </p:nvPr>
        </p:nvSpPr>
        <p:spPr>
          <a:xfrm>
            <a:off x="3537342" y="2747797"/>
            <a:ext cx="2970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6" name="Slide Number Placeholder 5">
            <a:extLst>
              <a:ext uri="{FF2B5EF4-FFF2-40B4-BE49-F238E27FC236}">
                <a16:creationId xmlns:a16="http://schemas.microsoft.com/office/drawing/2014/main" id="{E7945371-B6F9-F541-89EE-24D897592CA4}"/>
              </a:ext>
            </a:extLst>
          </p:cNvPr>
          <p:cNvSpPr>
            <a:spLocks noGrp="1"/>
          </p:cNvSpPr>
          <p:nvPr>
            <p:ph type="sldNum" sz="quarter" idx="15"/>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7000E797-02B6-E947-B092-3A2A7D7B31B2}"/>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8" name="Subtitle 2">
            <a:extLst>
              <a:ext uri="{FF2B5EF4-FFF2-40B4-BE49-F238E27FC236}">
                <a16:creationId xmlns:a16="http://schemas.microsoft.com/office/drawing/2014/main" id="{8C0D8F9C-ECA5-5C48-BB03-D719ED371CE4}"/>
              </a:ext>
            </a:extLst>
          </p:cNvPr>
          <p:cNvSpPr>
            <a:spLocks noGrp="1"/>
          </p:cNvSpPr>
          <p:nvPr>
            <p:ph type="subTitle" idx="16"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5" name="Date Placeholder 4">
            <a:extLst>
              <a:ext uri="{FF2B5EF4-FFF2-40B4-BE49-F238E27FC236}">
                <a16:creationId xmlns:a16="http://schemas.microsoft.com/office/drawing/2014/main" id="{276F2725-A676-8743-BF46-3F08A078CC23}"/>
              </a:ext>
            </a:extLst>
          </p:cNvPr>
          <p:cNvSpPr>
            <a:spLocks noGrp="1"/>
          </p:cNvSpPr>
          <p:nvPr>
            <p:ph type="dt" sz="half" idx="17"/>
          </p:nvPr>
        </p:nvSpPr>
        <p:spPr/>
        <p:txBody>
          <a:bodyPr/>
          <a:lstStyle/>
          <a:p>
            <a:r>
              <a:rPr lang="en-US" altLang="ja-JP"/>
              <a:t>2024/02/04</a:t>
            </a:r>
            <a:endParaRPr lang="ja-JP" altLang="en-US" dirty="0"/>
          </a:p>
        </p:txBody>
      </p:sp>
      <p:sp>
        <p:nvSpPr>
          <p:cNvPr id="7" name="Footer Placeholder 6">
            <a:extLst>
              <a:ext uri="{FF2B5EF4-FFF2-40B4-BE49-F238E27FC236}">
                <a16:creationId xmlns:a16="http://schemas.microsoft.com/office/drawing/2014/main" id="{6534A415-CA1F-4D4D-8BC9-B7BC6C223497}"/>
              </a:ext>
            </a:extLst>
          </p:cNvPr>
          <p:cNvSpPr>
            <a:spLocks noGrp="1"/>
          </p:cNvSpPr>
          <p:nvPr>
            <p:ph type="ftr" sz="quarter" idx="18"/>
          </p:nvPr>
        </p:nvSpPr>
        <p:spPr/>
        <p:txBody>
          <a:bodyPr/>
          <a:lstStyle/>
          <a:p>
            <a:pPr algn="l"/>
            <a:endParaRPr lang="ja-JP" altLang="en-US" dirty="0"/>
          </a:p>
        </p:txBody>
      </p:sp>
    </p:spTree>
    <p:extLst>
      <p:ext uri="{BB962C8B-B14F-4D97-AF65-F5344CB8AC3E}">
        <p14:creationId xmlns:p14="http://schemas.microsoft.com/office/powerpoint/2010/main" val="3641426661"/>
      </p:ext>
    </p:extLst>
  </p:cSld>
  <p:clrMapOvr>
    <a:masterClrMapping/>
  </p:clrMapOvr>
  <p:hf hdr="0"/>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and Image - Subtitle">
    <p:spTree>
      <p:nvGrpSpPr>
        <p:cNvPr id="1" name=""/>
        <p:cNvGrpSpPr/>
        <p:nvPr/>
      </p:nvGrpSpPr>
      <p:grpSpPr>
        <a:xfrm>
          <a:off x="0" y="0"/>
          <a:ext cx="0" cy="0"/>
          <a:chOff x="0" y="0"/>
          <a:chExt cx="0" cy="0"/>
        </a:xfrm>
      </p:grpSpPr>
      <p:sp>
        <p:nvSpPr>
          <p:cNvPr id="9" name="Picture Placeholder 8"/>
          <p:cNvSpPr>
            <a:spLocks noGrp="1"/>
          </p:cNvSpPr>
          <p:nvPr>
            <p:ph type="pic" sz="quarter" idx="13"/>
          </p:nvPr>
        </p:nvSpPr>
        <p:spPr>
          <a:xfrm>
            <a:off x="3429000" y="0"/>
            <a:ext cx="3429000" cy="914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3" name="Content Placeholder 2"/>
          <p:cNvSpPr>
            <a:spLocks noGrp="1"/>
          </p:cNvSpPr>
          <p:nvPr>
            <p:ph sz="half" idx="1" hasCustomPrompt="1"/>
          </p:nvPr>
        </p:nvSpPr>
        <p:spPr>
          <a:xfrm>
            <a:off x="351235" y="2747434"/>
            <a:ext cx="2970000" cy="54737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5" name="Slide Number Placeholder 4">
            <a:extLst>
              <a:ext uri="{FF2B5EF4-FFF2-40B4-BE49-F238E27FC236}">
                <a16:creationId xmlns:a16="http://schemas.microsoft.com/office/drawing/2014/main" id="{F064736F-99D3-5349-B4BB-3F5BE96B5885}"/>
              </a:ext>
            </a:extLst>
          </p:cNvPr>
          <p:cNvSpPr>
            <a:spLocks noGrp="1"/>
          </p:cNvSpPr>
          <p:nvPr>
            <p:ph type="sldNum" sz="quarter" idx="18"/>
          </p:nvPr>
        </p:nvSpPr>
        <p:spPr bwMode="gray"/>
        <p:txBody>
          <a:bodyPr/>
          <a:lstStyle>
            <a:lvl1pPr>
              <a:defRPr>
                <a:solidFill>
                  <a:schemeClr val="bg1"/>
                </a:solidFill>
              </a:defRPr>
            </a:lvl1p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9AEB0DF2-6839-894F-AB80-178341584597}"/>
              </a:ext>
            </a:extLst>
          </p:cNvPr>
          <p:cNvSpPr>
            <a:spLocks noGrp="1"/>
          </p:cNvSpPr>
          <p:nvPr>
            <p:ph type="title" hasCustomPrompt="1"/>
          </p:nvPr>
        </p:nvSpPr>
        <p:spPr>
          <a:xfrm>
            <a:off x="351000" y="539616"/>
            <a:ext cx="2969419" cy="576000"/>
          </a:xfrm>
        </p:spPr>
        <p:txBody>
          <a:bodyPr/>
          <a:lstStyle>
            <a:lvl1pPr>
              <a:defRPr/>
            </a:lvl1pPr>
          </a:lstStyle>
          <a:p>
            <a:r>
              <a:rPr lang="en-US" altLang="ja-JP"/>
              <a:t>[Slide title]</a:t>
            </a:r>
            <a:endParaRPr lang="en-US" altLang="ja-JP" dirty="0"/>
          </a:p>
        </p:txBody>
      </p:sp>
      <p:sp>
        <p:nvSpPr>
          <p:cNvPr id="8" name="Subtitle 2">
            <a:extLst>
              <a:ext uri="{FF2B5EF4-FFF2-40B4-BE49-F238E27FC236}">
                <a16:creationId xmlns:a16="http://schemas.microsoft.com/office/drawing/2014/main" id="{625BEF2B-B778-F648-906D-FCF25EE822D2}"/>
              </a:ext>
            </a:extLst>
          </p:cNvPr>
          <p:cNvSpPr>
            <a:spLocks noGrp="1"/>
          </p:cNvSpPr>
          <p:nvPr>
            <p:ph type="subTitle" idx="16" hasCustomPrompt="1"/>
          </p:nvPr>
        </p:nvSpPr>
        <p:spPr>
          <a:xfrm>
            <a:off x="351235" y="1212317"/>
            <a:ext cx="2970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4" name="Date Placeholder 3">
            <a:extLst>
              <a:ext uri="{FF2B5EF4-FFF2-40B4-BE49-F238E27FC236}">
                <a16:creationId xmlns:a16="http://schemas.microsoft.com/office/drawing/2014/main" id="{FB26207B-6A7D-2040-B6A5-DBE499D3618F}"/>
              </a:ext>
            </a:extLst>
          </p:cNvPr>
          <p:cNvSpPr>
            <a:spLocks noGrp="1"/>
          </p:cNvSpPr>
          <p:nvPr>
            <p:ph type="dt" sz="half" idx="19"/>
          </p:nvPr>
        </p:nvSpPr>
        <p:spPr/>
        <p:txBody>
          <a:bodyPr/>
          <a:lstStyle>
            <a:lvl1pPr>
              <a:defRPr>
                <a:solidFill>
                  <a:schemeClr val="bg1"/>
                </a:solidFill>
              </a:defRPr>
            </a:lvl1pPr>
          </a:lstStyle>
          <a:p>
            <a:r>
              <a:rPr lang="en-US" altLang="ja-JP"/>
              <a:t>2024/02/04</a:t>
            </a:r>
            <a:endParaRPr lang="ja-JP" altLang="en-US" dirty="0"/>
          </a:p>
        </p:txBody>
      </p:sp>
      <p:sp>
        <p:nvSpPr>
          <p:cNvPr id="6" name="Footer Placeholder 5">
            <a:extLst>
              <a:ext uri="{FF2B5EF4-FFF2-40B4-BE49-F238E27FC236}">
                <a16:creationId xmlns:a16="http://schemas.microsoft.com/office/drawing/2014/main" id="{A15E1C42-1EB6-7749-8C34-66474D888A3C}"/>
              </a:ext>
            </a:extLst>
          </p:cNvPr>
          <p:cNvSpPr>
            <a:spLocks noGrp="1"/>
          </p:cNvSpPr>
          <p:nvPr>
            <p:ph type="ftr" sz="quarter" idx="20"/>
          </p:nvPr>
        </p:nvSpPr>
        <p:spPr/>
        <p:txBody>
          <a:bodyPr/>
          <a:lstStyle/>
          <a:p>
            <a:pPr algn="l"/>
            <a:endParaRPr lang="ja-JP" altLang="en-US" dirty="0"/>
          </a:p>
        </p:txBody>
      </p:sp>
    </p:spTree>
    <p:extLst>
      <p:ext uri="{BB962C8B-B14F-4D97-AF65-F5344CB8AC3E}">
        <p14:creationId xmlns:p14="http://schemas.microsoft.com/office/powerpoint/2010/main" val="1556111294"/>
      </p:ext>
    </p:extLst>
  </p:cSld>
  <p:clrMapOvr>
    <a:masterClrMapping/>
  </p:clrMapOvr>
  <p:hf hd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874" y="2747797"/>
            <a:ext cx="1944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4" name="Content Placeholder 3"/>
          <p:cNvSpPr>
            <a:spLocks noGrp="1"/>
          </p:cNvSpPr>
          <p:nvPr>
            <p:ph sz="half" idx="2" hasCustomPrompt="1"/>
          </p:nvPr>
        </p:nvSpPr>
        <p:spPr>
          <a:xfrm>
            <a:off x="2457000" y="2747797"/>
            <a:ext cx="1944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2" name="Content Placeholder 3"/>
          <p:cNvSpPr>
            <a:spLocks noGrp="1"/>
          </p:cNvSpPr>
          <p:nvPr>
            <p:ph sz="half" idx="13" hasCustomPrompt="1"/>
          </p:nvPr>
        </p:nvSpPr>
        <p:spPr>
          <a:xfrm>
            <a:off x="4563126" y="2747797"/>
            <a:ext cx="1944000" cy="54720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6" name="Slide Number Placeholder 5">
            <a:extLst>
              <a:ext uri="{FF2B5EF4-FFF2-40B4-BE49-F238E27FC236}">
                <a16:creationId xmlns:a16="http://schemas.microsoft.com/office/drawing/2014/main" id="{C8D01178-C346-1B4F-8DFA-F5B5E0660B1A}"/>
              </a:ext>
            </a:extLst>
          </p:cNvPr>
          <p:cNvSpPr>
            <a:spLocks noGrp="1"/>
          </p:cNvSpPr>
          <p:nvPr>
            <p:ph type="sldNum" sz="quarter" idx="18"/>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A92BDAEB-2ADD-0740-9786-925EFCAE94BE}"/>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9" name="Subtitle 2">
            <a:extLst>
              <a:ext uri="{FF2B5EF4-FFF2-40B4-BE49-F238E27FC236}">
                <a16:creationId xmlns:a16="http://schemas.microsoft.com/office/drawing/2014/main" id="{4BBA471B-8B6C-2C4D-A9FD-ABED805E2FE7}"/>
              </a:ext>
            </a:extLst>
          </p:cNvPr>
          <p:cNvSpPr>
            <a:spLocks noGrp="1"/>
          </p:cNvSpPr>
          <p:nvPr>
            <p:ph type="subTitle" idx="16"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5" name="Date Placeholder 4">
            <a:extLst>
              <a:ext uri="{FF2B5EF4-FFF2-40B4-BE49-F238E27FC236}">
                <a16:creationId xmlns:a16="http://schemas.microsoft.com/office/drawing/2014/main" id="{F21F6EDE-B17E-EF4E-B6A9-06B253F989AC}"/>
              </a:ext>
            </a:extLst>
          </p:cNvPr>
          <p:cNvSpPr>
            <a:spLocks noGrp="1"/>
          </p:cNvSpPr>
          <p:nvPr>
            <p:ph type="dt" sz="half" idx="19"/>
          </p:nvPr>
        </p:nvSpPr>
        <p:spPr/>
        <p:txBody>
          <a:bodyPr/>
          <a:lstStyle/>
          <a:p>
            <a:r>
              <a:rPr lang="en-US" altLang="ja-JP"/>
              <a:t>2024/02/04</a:t>
            </a:r>
            <a:endParaRPr lang="ja-JP" altLang="en-US" dirty="0"/>
          </a:p>
        </p:txBody>
      </p:sp>
      <p:sp>
        <p:nvSpPr>
          <p:cNvPr id="7" name="Footer Placeholder 6">
            <a:extLst>
              <a:ext uri="{FF2B5EF4-FFF2-40B4-BE49-F238E27FC236}">
                <a16:creationId xmlns:a16="http://schemas.microsoft.com/office/drawing/2014/main" id="{98ED1183-5C98-FE45-A980-8AC09FAF00F8}"/>
              </a:ext>
            </a:extLst>
          </p:cNvPr>
          <p:cNvSpPr>
            <a:spLocks noGrp="1"/>
          </p:cNvSpPr>
          <p:nvPr>
            <p:ph type="ftr" sz="quarter" idx="20"/>
          </p:nvPr>
        </p:nvSpPr>
        <p:spPr/>
        <p:txBody>
          <a:bodyPr/>
          <a:lstStyle/>
          <a:p>
            <a:pPr algn="l"/>
            <a:endParaRPr lang="ja-JP" altLang="en-US" dirty="0"/>
          </a:p>
        </p:txBody>
      </p:sp>
    </p:spTree>
    <p:extLst>
      <p:ext uri="{BB962C8B-B14F-4D97-AF65-F5344CB8AC3E}">
        <p14:creationId xmlns:p14="http://schemas.microsoft.com/office/powerpoint/2010/main" val="552856060"/>
      </p:ext>
    </p:extLst>
  </p:cSld>
  <p:clrMapOvr>
    <a:masterClrMapping/>
  </p:clrMapOvr>
  <p:hf hdr="0"/>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our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814" y="2747797"/>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Content Placeholder 3"/>
          <p:cNvSpPr>
            <a:spLocks noGrp="1"/>
          </p:cNvSpPr>
          <p:nvPr>
            <p:ph sz="half" idx="2" hasCustomPrompt="1"/>
          </p:nvPr>
        </p:nvSpPr>
        <p:spPr>
          <a:xfrm>
            <a:off x="1934938" y="2747797"/>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6" name="Content Placeholder 3"/>
          <p:cNvSpPr>
            <a:spLocks noGrp="1"/>
          </p:cNvSpPr>
          <p:nvPr>
            <p:ph sz="half" idx="13" hasCustomPrompt="1"/>
          </p:nvPr>
        </p:nvSpPr>
        <p:spPr>
          <a:xfrm>
            <a:off x="3519062" y="2747797"/>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7" name="Content Placeholder 3"/>
          <p:cNvSpPr>
            <a:spLocks noGrp="1"/>
          </p:cNvSpPr>
          <p:nvPr>
            <p:ph sz="half" idx="14" hasCustomPrompt="1"/>
          </p:nvPr>
        </p:nvSpPr>
        <p:spPr>
          <a:xfrm>
            <a:off x="5103186" y="2747797"/>
            <a:ext cx="1404000" cy="5472000"/>
          </a:xfrm>
        </p:spPr>
        <p:txBody>
          <a:bodyPr/>
          <a:lstStyle>
            <a:lvl1pPr>
              <a:defRPr sz="1867"/>
            </a:lvl1pPr>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9" name="Slide Number Placeholder 8">
            <a:extLst>
              <a:ext uri="{FF2B5EF4-FFF2-40B4-BE49-F238E27FC236}">
                <a16:creationId xmlns:a16="http://schemas.microsoft.com/office/drawing/2014/main" id="{0FAD9719-920C-B64C-90D2-E337E9E7C112}"/>
              </a:ext>
            </a:extLst>
          </p:cNvPr>
          <p:cNvSpPr>
            <a:spLocks noGrp="1"/>
          </p:cNvSpPr>
          <p:nvPr>
            <p:ph type="sldNum" sz="quarter" idx="19"/>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1461031F-0711-BB48-A0C1-A8FC7EACD19E}"/>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12" name="Subtitle 2">
            <a:extLst>
              <a:ext uri="{FF2B5EF4-FFF2-40B4-BE49-F238E27FC236}">
                <a16:creationId xmlns:a16="http://schemas.microsoft.com/office/drawing/2014/main" id="{9A86DADC-1E4D-0B4A-978D-A20076E27A6B}"/>
              </a:ext>
            </a:extLst>
          </p:cNvPr>
          <p:cNvSpPr>
            <a:spLocks noGrp="1"/>
          </p:cNvSpPr>
          <p:nvPr>
            <p:ph type="subTitle" idx="16" hasCustomPrompt="1"/>
          </p:nvPr>
        </p:nvSpPr>
        <p:spPr>
          <a:xfrm>
            <a:off x="351235" y="1212317"/>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5" name="Date Placeholder 4">
            <a:extLst>
              <a:ext uri="{FF2B5EF4-FFF2-40B4-BE49-F238E27FC236}">
                <a16:creationId xmlns:a16="http://schemas.microsoft.com/office/drawing/2014/main" id="{DF3584B4-2983-EE44-8A3E-032BFC92A2A2}"/>
              </a:ext>
            </a:extLst>
          </p:cNvPr>
          <p:cNvSpPr>
            <a:spLocks noGrp="1"/>
          </p:cNvSpPr>
          <p:nvPr>
            <p:ph type="dt" sz="half" idx="20"/>
          </p:nvPr>
        </p:nvSpPr>
        <p:spPr/>
        <p:txBody>
          <a:bodyPr/>
          <a:lstStyle/>
          <a:p>
            <a:r>
              <a:rPr lang="en-US" altLang="ja-JP"/>
              <a:t>2024/02/04</a:t>
            </a:r>
            <a:endParaRPr lang="ja-JP" altLang="en-US" dirty="0"/>
          </a:p>
        </p:txBody>
      </p:sp>
      <p:sp>
        <p:nvSpPr>
          <p:cNvPr id="8" name="Footer Placeholder 7">
            <a:extLst>
              <a:ext uri="{FF2B5EF4-FFF2-40B4-BE49-F238E27FC236}">
                <a16:creationId xmlns:a16="http://schemas.microsoft.com/office/drawing/2014/main" id="{BDBA5C6B-3299-A14B-9098-327AA6F5A0D2}"/>
              </a:ext>
            </a:extLst>
          </p:cNvPr>
          <p:cNvSpPr>
            <a:spLocks noGrp="1"/>
          </p:cNvSpPr>
          <p:nvPr>
            <p:ph type="ftr" sz="quarter" idx="21"/>
          </p:nvPr>
        </p:nvSpPr>
        <p:spPr/>
        <p:txBody>
          <a:bodyPr/>
          <a:lstStyle/>
          <a:p>
            <a:pPr algn="l"/>
            <a:endParaRPr lang="ja-JP" altLang="en-US" dirty="0"/>
          </a:p>
        </p:txBody>
      </p:sp>
    </p:spTree>
    <p:extLst>
      <p:ext uri="{BB962C8B-B14F-4D97-AF65-F5344CB8AC3E}">
        <p14:creationId xmlns:p14="http://schemas.microsoft.com/office/powerpoint/2010/main" val="2543479323"/>
      </p:ext>
    </p:extLst>
  </p:cSld>
  <p:clrMapOvr>
    <a:masterClrMapping/>
  </p:clrMapOvr>
  <p:hf hdr="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ve Content -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784" y="2747797"/>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Content Placeholder 3"/>
          <p:cNvSpPr>
            <a:spLocks noGrp="1"/>
          </p:cNvSpPr>
          <p:nvPr>
            <p:ph sz="half" idx="2" hasCustomPrompt="1"/>
          </p:nvPr>
        </p:nvSpPr>
        <p:spPr>
          <a:xfrm>
            <a:off x="1606392" y="2747797"/>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6" name="Content Placeholder 3"/>
          <p:cNvSpPr>
            <a:spLocks noGrp="1"/>
          </p:cNvSpPr>
          <p:nvPr>
            <p:ph sz="half" idx="13" hasCustomPrompt="1"/>
          </p:nvPr>
        </p:nvSpPr>
        <p:spPr>
          <a:xfrm>
            <a:off x="2862000" y="2747797"/>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7" name="Content Placeholder 3"/>
          <p:cNvSpPr>
            <a:spLocks noGrp="1"/>
          </p:cNvSpPr>
          <p:nvPr>
            <p:ph sz="half" idx="14" hasCustomPrompt="1"/>
          </p:nvPr>
        </p:nvSpPr>
        <p:spPr>
          <a:xfrm>
            <a:off x="4117608" y="2747797"/>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9" name="Content Placeholder 3"/>
          <p:cNvSpPr>
            <a:spLocks noGrp="1"/>
          </p:cNvSpPr>
          <p:nvPr>
            <p:ph sz="half" idx="15" hasCustomPrompt="1"/>
          </p:nvPr>
        </p:nvSpPr>
        <p:spPr>
          <a:xfrm>
            <a:off x="5373216" y="2747797"/>
            <a:ext cx="1134000" cy="5472000"/>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0" name="Slide Number Placeholder 9">
            <a:extLst>
              <a:ext uri="{FF2B5EF4-FFF2-40B4-BE49-F238E27FC236}">
                <a16:creationId xmlns:a16="http://schemas.microsoft.com/office/drawing/2014/main" id="{4B2DB5C5-A275-6447-991C-726CD70A52A9}"/>
              </a:ext>
            </a:extLst>
          </p:cNvPr>
          <p:cNvSpPr>
            <a:spLocks noGrp="1"/>
          </p:cNvSpPr>
          <p:nvPr>
            <p:ph type="sldNum" sz="quarter" idx="20"/>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8B1AC794-9B2F-3A48-8A39-51CD120524A5}"/>
              </a:ext>
            </a:extLst>
          </p:cNvPr>
          <p:cNvSpPr>
            <a:spLocks noGrp="1"/>
          </p:cNvSpPr>
          <p:nvPr>
            <p:ph type="title" hasCustomPrompt="1"/>
          </p:nvPr>
        </p:nvSpPr>
        <p:spPr>
          <a:xfrm>
            <a:off x="351000" y="539552"/>
            <a:ext cx="6156000" cy="576000"/>
          </a:xfrm>
        </p:spPr>
        <p:txBody>
          <a:bodyPr/>
          <a:lstStyle>
            <a:lvl1pPr>
              <a:defRPr/>
            </a:lvl1pPr>
          </a:lstStyle>
          <a:p>
            <a:r>
              <a:rPr lang="en-US" altLang="ja-JP"/>
              <a:t>[Slide title]</a:t>
            </a:r>
            <a:endParaRPr lang="en-US" altLang="ja-JP" dirty="0"/>
          </a:p>
        </p:txBody>
      </p:sp>
      <p:sp>
        <p:nvSpPr>
          <p:cNvPr id="13" name="Subtitle 2">
            <a:extLst>
              <a:ext uri="{FF2B5EF4-FFF2-40B4-BE49-F238E27FC236}">
                <a16:creationId xmlns:a16="http://schemas.microsoft.com/office/drawing/2014/main" id="{3BA33940-D382-444B-8FCE-5D192E55F2AB}"/>
              </a:ext>
            </a:extLst>
          </p:cNvPr>
          <p:cNvSpPr>
            <a:spLocks noGrp="1"/>
          </p:cNvSpPr>
          <p:nvPr>
            <p:ph type="subTitle" idx="16"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5" name="Date Placeholder 4">
            <a:extLst>
              <a:ext uri="{FF2B5EF4-FFF2-40B4-BE49-F238E27FC236}">
                <a16:creationId xmlns:a16="http://schemas.microsoft.com/office/drawing/2014/main" id="{4F768194-316E-8742-9B61-8850AFAA000B}"/>
              </a:ext>
            </a:extLst>
          </p:cNvPr>
          <p:cNvSpPr>
            <a:spLocks noGrp="1"/>
          </p:cNvSpPr>
          <p:nvPr>
            <p:ph type="dt" sz="half" idx="21"/>
          </p:nvPr>
        </p:nvSpPr>
        <p:spPr/>
        <p:txBody>
          <a:bodyPr/>
          <a:lstStyle/>
          <a:p>
            <a:r>
              <a:rPr lang="en-US" altLang="ja-JP"/>
              <a:t>2024/02/04</a:t>
            </a:r>
            <a:endParaRPr lang="ja-JP" altLang="en-US" dirty="0"/>
          </a:p>
        </p:txBody>
      </p:sp>
      <p:sp>
        <p:nvSpPr>
          <p:cNvPr id="8" name="Footer Placeholder 7">
            <a:extLst>
              <a:ext uri="{FF2B5EF4-FFF2-40B4-BE49-F238E27FC236}">
                <a16:creationId xmlns:a16="http://schemas.microsoft.com/office/drawing/2014/main" id="{55125A4F-D4A0-6F41-A69E-6E78D9D38349}"/>
              </a:ext>
            </a:extLst>
          </p:cNvPr>
          <p:cNvSpPr>
            <a:spLocks noGrp="1"/>
          </p:cNvSpPr>
          <p:nvPr>
            <p:ph type="ftr" sz="quarter" idx="22"/>
          </p:nvPr>
        </p:nvSpPr>
        <p:spPr/>
        <p:txBody>
          <a:bodyPr/>
          <a:lstStyle/>
          <a:p>
            <a:pPr algn="l"/>
            <a:endParaRPr lang="ja-JP" altLang="en-US" dirty="0"/>
          </a:p>
        </p:txBody>
      </p:sp>
    </p:spTree>
    <p:extLst>
      <p:ext uri="{BB962C8B-B14F-4D97-AF65-F5344CB8AC3E}">
        <p14:creationId xmlns:p14="http://schemas.microsoft.com/office/powerpoint/2010/main" val="3129817039"/>
      </p:ext>
    </p:extLst>
  </p:cSld>
  <p:clrMapOvr>
    <a:masterClrMapping/>
  </p:clrMapOvr>
  <p:hf hdr="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hree Images - Subtitl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350874" y="2747798"/>
            <a:ext cx="1944000" cy="2929889"/>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3" name="Text Placeholder 12"/>
          <p:cNvSpPr>
            <a:spLocks noGrp="1"/>
          </p:cNvSpPr>
          <p:nvPr>
            <p:ph type="body" sz="quarter" idx="14" hasCustomPrompt="1"/>
          </p:nvPr>
        </p:nvSpPr>
        <p:spPr>
          <a:xfrm>
            <a:off x="350874" y="5916149"/>
            <a:ext cx="1944000" cy="2304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6" name="Picture Placeholder 9"/>
          <p:cNvSpPr>
            <a:spLocks noGrp="1"/>
          </p:cNvSpPr>
          <p:nvPr>
            <p:ph type="pic" sz="quarter" idx="15"/>
          </p:nvPr>
        </p:nvSpPr>
        <p:spPr>
          <a:xfrm>
            <a:off x="2457000" y="2747798"/>
            <a:ext cx="1944000" cy="2929889"/>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7" name="Text Placeholder 12"/>
          <p:cNvSpPr>
            <a:spLocks noGrp="1"/>
          </p:cNvSpPr>
          <p:nvPr>
            <p:ph type="body" sz="quarter" idx="16" hasCustomPrompt="1"/>
          </p:nvPr>
        </p:nvSpPr>
        <p:spPr>
          <a:xfrm>
            <a:off x="2457000" y="5916149"/>
            <a:ext cx="1944000" cy="2304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8" name="Picture Placeholder 9"/>
          <p:cNvSpPr>
            <a:spLocks noGrp="1"/>
          </p:cNvSpPr>
          <p:nvPr>
            <p:ph type="pic" sz="quarter" idx="17"/>
          </p:nvPr>
        </p:nvSpPr>
        <p:spPr>
          <a:xfrm>
            <a:off x="4563126" y="2747798"/>
            <a:ext cx="1944000" cy="2929889"/>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9" name="Text Placeholder 12"/>
          <p:cNvSpPr>
            <a:spLocks noGrp="1"/>
          </p:cNvSpPr>
          <p:nvPr>
            <p:ph type="body" sz="quarter" idx="18" hasCustomPrompt="1"/>
          </p:nvPr>
        </p:nvSpPr>
        <p:spPr>
          <a:xfrm>
            <a:off x="4563126" y="5916149"/>
            <a:ext cx="1944000" cy="2304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Slide Number Placeholder 3">
            <a:extLst>
              <a:ext uri="{FF2B5EF4-FFF2-40B4-BE49-F238E27FC236}">
                <a16:creationId xmlns:a16="http://schemas.microsoft.com/office/drawing/2014/main" id="{ECB03D1A-AA63-224E-A7F2-44C5BFC3BB18}"/>
              </a:ext>
            </a:extLst>
          </p:cNvPr>
          <p:cNvSpPr>
            <a:spLocks noGrp="1"/>
          </p:cNvSpPr>
          <p:nvPr>
            <p:ph type="sldNum" sz="quarter" idx="23"/>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3A8A6BD1-F915-3341-A97B-D851E142A304}"/>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12" name="Subtitle 2">
            <a:extLst>
              <a:ext uri="{FF2B5EF4-FFF2-40B4-BE49-F238E27FC236}">
                <a16:creationId xmlns:a16="http://schemas.microsoft.com/office/drawing/2014/main" id="{E56EB561-11D5-504E-9E61-994FBB00DDFD}"/>
              </a:ext>
            </a:extLst>
          </p:cNvPr>
          <p:cNvSpPr>
            <a:spLocks noGrp="1"/>
          </p:cNvSpPr>
          <p:nvPr>
            <p:ph type="subTitle" idx="24"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3" name="Date Placeholder 2">
            <a:extLst>
              <a:ext uri="{FF2B5EF4-FFF2-40B4-BE49-F238E27FC236}">
                <a16:creationId xmlns:a16="http://schemas.microsoft.com/office/drawing/2014/main" id="{3A939163-BF63-8043-BDC3-69A4BD59AB49}"/>
              </a:ext>
            </a:extLst>
          </p:cNvPr>
          <p:cNvSpPr>
            <a:spLocks noGrp="1"/>
          </p:cNvSpPr>
          <p:nvPr>
            <p:ph type="dt" sz="half" idx="25"/>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D07B9C70-DF32-3742-83B3-B438CE860005}"/>
              </a:ext>
            </a:extLst>
          </p:cNvPr>
          <p:cNvSpPr>
            <a:spLocks noGrp="1"/>
          </p:cNvSpPr>
          <p:nvPr>
            <p:ph type="ftr" sz="quarter" idx="26"/>
          </p:nvPr>
        </p:nvSpPr>
        <p:spPr/>
        <p:txBody>
          <a:bodyPr/>
          <a:lstStyle/>
          <a:p>
            <a:pPr algn="l"/>
            <a:endParaRPr lang="ja-JP" altLang="en-US" dirty="0"/>
          </a:p>
        </p:txBody>
      </p:sp>
    </p:spTree>
    <p:extLst>
      <p:ext uri="{BB962C8B-B14F-4D97-AF65-F5344CB8AC3E}">
        <p14:creationId xmlns:p14="http://schemas.microsoft.com/office/powerpoint/2010/main" val="1127466074"/>
      </p:ext>
    </p:extLst>
  </p:cSld>
  <p:clrMapOvr>
    <a:masterClrMapping/>
  </p:clrMapOvr>
  <p:hf hdr="0"/>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our Text Boxes for Icons - Subtitle">
    <p:spTree>
      <p:nvGrpSpPr>
        <p:cNvPr id="1" name=""/>
        <p:cNvGrpSpPr/>
        <p:nvPr/>
      </p:nvGrpSpPr>
      <p:grpSpPr>
        <a:xfrm>
          <a:off x="0" y="0"/>
          <a:ext cx="0" cy="0"/>
          <a:chOff x="0" y="0"/>
          <a:chExt cx="0" cy="0"/>
        </a:xfrm>
      </p:grpSpPr>
      <p:sp>
        <p:nvSpPr>
          <p:cNvPr id="13" name="Text Placeholder 12"/>
          <p:cNvSpPr>
            <a:spLocks noGrp="1"/>
          </p:cNvSpPr>
          <p:nvPr>
            <p:ph type="body" sz="quarter" idx="14" hasCustomPrompt="1"/>
          </p:nvPr>
        </p:nvSpPr>
        <p:spPr>
          <a:xfrm>
            <a:off x="350814" y="4572405"/>
            <a:ext cx="1404000" cy="3648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7" name="Text Placeholder 12"/>
          <p:cNvSpPr>
            <a:spLocks noGrp="1"/>
          </p:cNvSpPr>
          <p:nvPr>
            <p:ph type="body" sz="quarter" idx="16" hasCustomPrompt="1"/>
          </p:nvPr>
        </p:nvSpPr>
        <p:spPr>
          <a:xfrm>
            <a:off x="1934938" y="4572405"/>
            <a:ext cx="1404000" cy="3648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9" name="Text Placeholder 12"/>
          <p:cNvSpPr>
            <a:spLocks noGrp="1"/>
          </p:cNvSpPr>
          <p:nvPr>
            <p:ph type="body" sz="quarter" idx="18" hasCustomPrompt="1"/>
          </p:nvPr>
        </p:nvSpPr>
        <p:spPr>
          <a:xfrm>
            <a:off x="3519062" y="4572405"/>
            <a:ext cx="1404000" cy="3648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5" name="Text Placeholder 12"/>
          <p:cNvSpPr>
            <a:spLocks noGrp="1"/>
          </p:cNvSpPr>
          <p:nvPr>
            <p:ph type="body" sz="quarter" idx="20" hasCustomPrompt="1"/>
          </p:nvPr>
        </p:nvSpPr>
        <p:spPr>
          <a:xfrm>
            <a:off x="5103186" y="4572405"/>
            <a:ext cx="1404000" cy="3648000"/>
          </a:xfrm>
        </p:spPr>
        <p:txBody>
          <a:bodyPr/>
          <a:lstStyle>
            <a:lvl1pPr>
              <a:spcBef>
                <a:spcPts val="0"/>
              </a:spcBef>
              <a:spcAft>
                <a:spcPts val="400"/>
              </a:spcAft>
              <a:defRPr sz="1333" b="1"/>
            </a:lvl1pPr>
            <a:lvl2pPr>
              <a:spcAft>
                <a:spcPts val="400"/>
              </a:spcAft>
              <a:defRPr/>
            </a:lvl2pPr>
            <a:lvl3pPr>
              <a:spcAft>
                <a:spcPts val="400"/>
              </a:spcAft>
              <a:defRPr/>
            </a:lvl3pPr>
            <a:lvl4pPr>
              <a:spcAft>
                <a:spcPts val="400"/>
              </a:spcAft>
              <a:defRPr/>
            </a:lvl4pPr>
            <a:lvl5pPr>
              <a:spcAft>
                <a:spcPts val="400"/>
              </a:spcAft>
              <a:defRPr/>
            </a:lvl5pPr>
            <a:lvl6pPr>
              <a:spcAft>
                <a:spcPts val="400"/>
              </a:spcAft>
              <a:defRPr/>
            </a:lvl6pPr>
            <a:lvl7pPr>
              <a:spcAft>
                <a:spcPts val="400"/>
              </a:spcAft>
              <a:defRPr/>
            </a:lvl7pPr>
            <a:lvl8pPr>
              <a:spcAft>
                <a:spcPts val="400"/>
              </a:spcAft>
              <a:defRPr/>
            </a:lvl8pPr>
            <a:lvl9pPr>
              <a:spcAft>
                <a:spcPts val="400"/>
              </a:spcAft>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Slide Number Placeholder 3">
            <a:extLst>
              <a:ext uri="{FF2B5EF4-FFF2-40B4-BE49-F238E27FC236}">
                <a16:creationId xmlns:a16="http://schemas.microsoft.com/office/drawing/2014/main" id="{B53B37F2-903B-D544-93F5-C52542E06C38}"/>
              </a:ext>
            </a:extLst>
          </p:cNvPr>
          <p:cNvSpPr>
            <a:spLocks noGrp="1"/>
          </p:cNvSpPr>
          <p:nvPr>
            <p:ph type="sldNum" sz="quarter" idx="22"/>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9232D5F6-81AA-5549-8A1C-2D8FAF6CD54E}"/>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10" name="Subtitle 2">
            <a:extLst>
              <a:ext uri="{FF2B5EF4-FFF2-40B4-BE49-F238E27FC236}">
                <a16:creationId xmlns:a16="http://schemas.microsoft.com/office/drawing/2014/main" id="{3245F15E-AE15-FB42-8437-8AFF26EC5782}"/>
              </a:ext>
            </a:extLst>
          </p:cNvPr>
          <p:cNvSpPr>
            <a:spLocks noGrp="1"/>
          </p:cNvSpPr>
          <p:nvPr>
            <p:ph type="subTitle" idx="23"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3" name="Date Placeholder 2">
            <a:extLst>
              <a:ext uri="{FF2B5EF4-FFF2-40B4-BE49-F238E27FC236}">
                <a16:creationId xmlns:a16="http://schemas.microsoft.com/office/drawing/2014/main" id="{79A39B81-901C-8F4B-877F-C34DF50BD9BF}"/>
              </a:ext>
            </a:extLst>
          </p:cNvPr>
          <p:cNvSpPr>
            <a:spLocks noGrp="1"/>
          </p:cNvSpPr>
          <p:nvPr>
            <p:ph type="dt" sz="half" idx="24"/>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EEB3CD5D-F863-924F-BC65-EAF3EA2BE2E5}"/>
              </a:ext>
            </a:extLst>
          </p:cNvPr>
          <p:cNvSpPr>
            <a:spLocks noGrp="1"/>
          </p:cNvSpPr>
          <p:nvPr>
            <p:ph type="ftr" sz="quarter" idx="25"/>
          </p:nvPr>
        </p:nvSpPr>
        <p:spPr/>
        <p:txBody>
          <a:bodyPr/>
          <a:lstStyle/>
          <a:p>
            <a:pPr algn="l"/>
            <a:endParaRPr lang="ja-JP" altLang="en-US" dirty="0"/>
          </a:p>
        </p:txBody>
      </p:sp>
    </p:spTree>
    <p:extLst>
      <p:ext uri="{BB962C8B-B14F-4D97-AF65-F5344CB8AC3E}">
        <p14:creationId xmlns:p14="http://schemas.microsoft.com/office/powerpoint/2010/main" val="726970495"/>
      </p:ext>
    </p:extLst>
  </p:cSld>
  <p:clrMapOvr>
    <a:masterClrMapping/>
  </p:clrMapOvr>
  <p:hf hdr="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our Team Images - Subtitle">
    <p:spTree>
      <p:nvGrpSpPr>
        <p:cNvPr id="1" name=""/>
        <p:cNvGrpSpPr/>
        <p:nvPr/>
      </p:nvGrpSpPr>
      <p:grpSpPr>
        <a:xfrm>
          <a:off x="0" y="0"/>
          <a:ext cx="0" cy="0"/>
          <a:chOff x="0" y="0"/>
          <a:chExt cx="0" cy="0"/>
        </a:xfrm>
      </p:grpSpPr>
      <p:sp>
        <p:nvSpPr>
          <p:cNvPr id="10" name="Picture Placeholder 9"/>
          <p:cNvSpPr>
            <a:spLocks noGrp="1" noChangeAspect="1"/>
          </p:cNvSpPr>
          <p:nvPr>
            <p:ph type="pic" sz="quarter" idx="13"/>
          </p:nvPr>
        </p:nvSpPr>
        <p:spPr>
          <a:xfrm>
            <a:off x="350814"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3" name="Text Placeholder 12"/>
          <p:cNvSpPr>
            <a:spLocks noGrp="1"/>
          </p:cNvSpPr>
          <p:nvPr>
            <p:ph type="body" sz="quarter" idx="14" hasCustomPrompt="1"/>
          </p:nvPr>
        </p:nvSpPr>
        <p:spPr>
          <a:xfrm>
            <a:off x="350814"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6" name="Picture Placeholder 9"/>
          <p:cNvSpPr>
            <a:spLocks noGrp="1" noChangeAspect="1"/>
          </p:cNvSpPr>
          <p:nvPr>
            <p:ph type="pic" sz="quarter" idx="15"/>
          </p:nvPr>
        </p:nvSpPr>
        <p:spPr>
          <a:xfrm>
            <a:off x="1934938"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7" name="Text Placeholder 12"/>
          <p:cNvSpPr>
            <a:spLocks noGrp="1"/>
          </p:cNvSpPr>
          <p:nvPr>
            <p:ph type="body" sz="quarter" idx="16" hasCustomPrompt="1"/>
          </p:nvPr>
        </p:nvSpPr>
        <p:spPr>
          <a:xfrm>
            <a:off x="1934938"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8" name="Picture Placeholder 9"/>
          <p:cNvSpPr>
            <a:spLocks noGrp="1" noChangeAspect="1"/>
          </p:cNvSpPr>
          <p:nvPr>
            <p:ph type="pic" sz="quarter" idx="17"/>
          </p:nvPr>
        </p:nvSpPr>
        <p:spPr>
          <a:xfrm>
            <a:off x="3519061"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9" name="Text Placeholder 12"/>
          <p:cNvSpPr>
            <a:spLocks noGrp="1"/>
          </p:cNvSpPr>
          <p:nvPr>
            <p:ph type="body" sz="quarter" idx="18" hasCustomPrompt="1"/>
          </p:nvPr>
        </p:nvSpPr>
        <p:spPr>
          <a:xfrm>
            <a:off x="3519062"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4" name="Picture Placeholder 9"/>
          <p:cNvSpPr>
            <a:spLocks noGrp="1" noChangeAspect="1"/>
          </p:cNvSpPr>
          <p:nvPr>
            <p:ph type="pic" sz="quarter" idx="19"/>
          </p:nvPr>
        </p:nvSpPr>
        <p:spPr>
          <a:xfrm>
            <a:off x="5103186" y="2747797"/>
            <a:ext cx="1026000" cy="1824000"/>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15" name="Text Placeholder 12"/>
          <p:cNvSpPr>
            <a:spLocks noGrp="1"/>
          </p:cNvSpPr>
          <p:nvPr>
            <p:ph type="body" sz="quarter" idx="20" hasCustomPrompt="1"/>
          </p:nvPr>
        </p:nvSpPr>
        <p:spPr>
          <a:xfrm>
            <a:off x="5103186" y="4860032"/>
            <a:ext cx="1404000" cy="3360000"/>
          </a:xfrm>
        </p:spPr>
        <p:txBody>
          <a:bodyPr/>
          <a:lstStyle>
            <a:lvl1pPr>
              <a:spcBef>
                <a:spcPts val="0"/>
              </a:spcBef>
              <a:spcAft>
                <a:spcPts val="400"/>
              </a:spcAft>
              <a:defRPr sz="1867" b="1"/>
            </a:lvl1pPr>
            <a:lvl2pPr>
              <a:spcAft>
                <a:spcPts val="400"/>
              </a:spcAft>
              <a:defRPr sz="1867"/>
            </a:lvl2pPr>
            <a:lvl3pPr>
              <a:spcAft>
                <a:spcPts val="400"/>
              </a:spcAft>
              <a:defRPr sz="1867"/>
            </a:lvl3pPr>
            <a:lvl4pPr>
              <a:spcAft>
                <a:spcPts val="400"/>
              </a:spcAft>
              <a:defRPr sz="1867"/>
            </a:lvl4pPr>
            <a:lvl5pPr>
              <a:spcAft>
                <a:spcPts val="400"/>
              </a:spcAft>
              <a:defRPr sz="1867"/>
            </a:lvl5pPr>
            <a:lvl6pPr>
              <a:spcAft>
                <a:spcPts val="400"/>
              </a:spcAft>
              <a:defRPr sz="1867"/>
            </a:lvl6pPr>
            <a:lvl7pPr>
              <a:spcAft>
                <a:spcPts val="400"/>
              </a:spcAft>
              <a:defRPr sz="1867"/>
            </a:lvl7pPr>
            <a:lvl8pPr>
              <a:spcAft>
                <a:spcPts val="400"/>
              </a:spcAft>
              <a:defRPr sz="1867"/>
            </a:lvl8pPr>
            <a:lvl9pPr>
              <a:spcAft>
                <a:spcPts val="400"/>
              </a:spcAft>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4" name="Slide Number Placeholder 3">
            <a:extLst>
              <a:ext uri="{FF2B5EF4-FFF2-40B4-BE49-F238E27FC236}">
                <a16:creationId xmlns:a16="http://schemas.microsoft.com/office/drawing/2014/main" id="{FE0022E1-5A19-8748-8180-279AACB6BB63}"/>
              </a:ext>
            </a:extLst>
          </p:cNvPr>
          <p:cNvSpPr>
            <a:spLocks noGrp="1"/>
          </p:cNvSpPr>
          <p:nvPr>
            <p:ph type="sldNum" sz="quarter" idx="25"/>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10FB72B8-5E0F-4546-998F-F53DD89088B2}"/>
              </a:ext>
            </a:extLst>
          </p:cNvPr>
          <p:cNvSpPr>
            <a:spLocks noGrp="1"/>
          </p:cNvSpPr>
          <p:nvPr>
            <p:ph type="title" hasCustomPrompt="1"/>
          </p:nvPr>
        </p:nvSpPr>
        <p:spPr>
          <a:xfrm>
            <a:off x="351000" y="539616"/>
            <a:ext cx="6156000" cy="576000"/>
          </a:xfrm>
        </p:spPr>
        <p:txBody>
          <a:bodyPr/>
          <a:lstStyle>
            <a:lvl1pPr>
              <a:defRPr/>
            </a:lvl1pPr>
          </a:lstStyle>
          <a:p>
            <a:r>
              <a:rPr lang="en-US" altLang="ja-JP"/>
              <a:t>[Slide title]</a:t>
            </a:r>
            <a:endParaRPr lang="en-US" altLang="ja-JP" dirty="0"/>
          </a:p>
        </p:txBody>
      </p:sp>
      <p:sp>
        <p:nvSpPr>
          <p:cNvPr id="22" name="Subtitle 2">
            <a:extLst>
              <a:ext uri="{FF2B5EF4-FFF2-40B4-BE49-F238E27FC236}">
                <a16:creationId xmlns:a16="http://schemas.microsoft.com/office/drawing/2014/main" id="{427BC1F7-D69A-A447-85C4-1068CD752E04}"/>
              </a:ext>
            </a:extLst>
          </p:cNvPr>
          <p:cNvSpPr>
            <a:spLocks noGrp="1"/>
          </p:cNvSpPr>
          <p:nvPr>
            <p:ph type="subTitle" idx="26"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3" name="Date Placeholder 2">
            <a:extLst>
              <a:ext uri="{FF2B5EF4-FFF2-40B4-BE49-F238E27FC236}">
                <a16:creationId xmlns:a16="http://schemas.microsoft.com/office/drawing/2014/main" id="{C8F0BDBE-F611-094E-BCB3-135A82FDBCC4}"/>
              </a:ext>
            </a:extLst>
          </p:cNvPr>
          <p:cNvSpPr>
            <a:spLocks noGrp="1"/>
          </p:cNvSpPr>
          <p:nvPr>
            <p:ph type="dt" sz="half" idx="27"/>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39CFE68A-41FD-4D4E-BFC8-F6045612973B}"/>
              </a:ext>
            </a:extLst>
          </p:cNvPr>
          <p:cNvSpPr>
            <a:spLocks noGrp="1"/>
          </p:cNvSpPr>
          <p:nvPr>
            <p:ph type="ftr" sz="quarter" idx="28"/>
          </p:nvPr>
        </p:nvSpPr>
        <p:spPr/>
        <p:txBody>
          <a:bodyPr/>
          <a:lstStyle/>
          <a:p>
            <a:pPr algn="l"/>
            <a:endParaRPr lang="ja-JP" altLang="en-US" dirty="0"/>
          </a:p>
        </p:txBody>
      </p:sp>
    </p:spTree>
    <p:extLst>
      <p:ext uri="{BB962C8B-B14F-4D97-AF65-F5344CB8AC3E}">
        <p14:creationId xmlns:p14="http://schemas.microsoft.com/office/powerpoint/2010/main" val="1512142920"/>
      </p:ext>
    </p:extLst>
  </p:cSld>
  <p:clrMapOvr>
    <a:masterClrMapping/>
  </p:clrMapOvr>
  <p:hf hdr="0"/>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ne Column Chart - Subtitle">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7434"/>
            <a:ext cx="1889522" cy="5473700"/>
          </a:xfrm>
        </p:spPr>
        <p:txBody>
          <a:bodyPr/>
          <a:lstStyle>
            <a:lvl5pPr>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9" name="Chart Placeholder 8"/>
          <p:cNvSpPr>
            <a:spLocks noGrp="1"/>
          </p:cNvSpPr>
          <p:nvPr>
            <p:ph type="chart" sz="quarter" idx="13"/>
          </p:nvPr>
        </p:nvSpPr>
        <p:spPr>
          <a:xfrm>
            <a:off x="2948940" y="1889760"/>
            <a:ext cx="3557826" cy="6331373"/>
          </a:xfrm>
        </p:spPr>
        <p:txBody>
          <a:bodyPr anchor="ctr" anchorCtr="0"/>
          <a:lstStyle>
            <a:lvl1pPr algn="ctr">
              <a:defRPr sz="1333" b="0">
                <a:solidFill>
                  <a:schemeClr val="tx1"/>
                </a:solidFill>
              </a:defRPr>
            </a:lvl1pPr>
          </a:lstStyle>
          <a:p>
            <a:r>
              <a:rPr lang="ja-JP" altLang="en-US" dirty="0"/>
              <a:t>グラフ</a:t>
            </a:r>
            <a:r>
              <a:rPr lang="ja-JP" altLang="en-US"/>
              <a:t>を追加</a:t>
            </a:r>
            <a:endParaRPr lang="ja-JP" altLang="en-US" dirty="0"/>
          </a:p>
        </p:txBody>
      </p:sp>
      <p:sp>
        <p:nvSpPr>
          <p:cNvPr id="5" name="Slide Number Placeholder 4">
            <a:extLst>
              <a:ext uri="{FF2B5EF4-FFF2-40B4-BE49-F238E27FC236}">
                <a16:creationId xmlns:a16="http://schemas.microsoft.com/office/drawing/2014/main" id="{80C256F8-EAA0-F045-A569-920F86A13F1E}"/>
              </a:ext>
            </a:extLst>
          </p:cNvPr>
          <p:cNvSpPr>
            <a:spLocks noGrp="1"/>
          </p:cNvSpPr>
          <p:nvPr>
            <p:ph type="sldNum" sz="quarter" idx="18"/>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39DE7138-B57F-3D42-9940-0CF8948314A1}"/>
              </a:ext>
            </a:extLst>
          </p:cNvPr>
          <p:cNvSpPr>
            <a:spLocks noGrp="1"/>
          </p:cNvSpPr>
          <p:nvPr>
            <p:ph type="title" hasCustomPrompt="1"/>
          </p:nvPr>
        </p:nvSpPr>
        <p:spPr>
          <a:xfrm>
            <a:off x="351000" y="539552"/>
            <a:ext cx="6156000" cy="576000"/>
          </a:xfrm>
        </p:spPr>
        <p:txBody>
          <a:bodyPr/>
          <a:lstStyle>
            <a:lvl1pPr>
              <a:defRPr/>
            </a:lvl1pPr>
          </a:lstStyle>
          <a:p>
            <a:r>
              <a:rPr lang="en-US" altLang="ja-JP"/>
              <a:t>[Slide title]</a:t>
            </a:r>
            <a:endParaRPr lang="en-US" altLang="ja-JP" dirty="0"/>
          </a:p>
        </p:txBody>
      </p:sp>
      <p:sp>
        <p:nvSpPr>
          <p:cNvPr id="8" name="Subtitle 2">
            <a:extLst>
              <a:ext uri="{FF2B5EF4-FFF2-40B4-BE49-F238E27FC236}">
                <a16:creationId xmlns:a16="http://schemas.microsoft.com/office/drawing/2014/main" id="{1683001D-E2E2-4546-95A4-1E246D513FA2}"/>
              </a:ext>
            </a:extLst>
          </p:cNvPr>
          <p:cNvSpPr>
            <a:spLocks noGrp="1"/>
          </p:cNvSpPr>
          <p:nvPr>
            <p:ph type="subTitle" idx="16" hasCustomPrompt="1"/>
          </p:nvPr>
        </p:nvSpPr>
        <p:spPr>
          <a:xfrm>
            <a:off x="351000" y="1211755"/>
            <a:ext cx="6156000" cy="1152000"/>
          </a:xfrm>
        </p:spPr>
        <p:txBody>
          <a:bodyPr/>
          <a:lstStyle>
            <a:lvl1pPr marL="0" indent="0" algn="l">
              <a:lnSpc>
                <a:spcPct val="100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altLang="ja-JP"/>
              <a:t>[Optional slide subtitle]</a:t>
            </a:r>
            <a:endParaRPr lang="en-US" altLang="ja-JP" dirty="0"/>
          </a:p>
        </p:txBody>
      </p:sp>
      <p:sp>
        <p:nvSpPr>
          <p:cNvPr id="4" name="Date Placeholder 3">
            <a:extLst>
              <a:ext uri="{FF2B5EF4-FFF2-40B4-BE49-F238E27FC236}">
                <a16:creationId xmlns:a16="http://schemas.microsoft.com/office/drawing/2014/main" id="{FFB2F380-0B14-BB49-A1D9-D641844339EF}"/>
              </a:ext>
            </a:extLst>
          </p:cNvPr>
          <p:cNvSpPr>
            <a:spLocks noGrp="1"/>
          </p:cNvSpPr>
          <p:nvPr>
            <p:ph type="dt" sz="half" idx="19"/>
          </p:nvPr>
        </p:nvSpPr>
        <p:spPr/>
        <p:txBody>
          <a:bodyPr/>
          <a:lstStyle/>
          <a:p>
            <a:r>
              <a:rPr lang="en-US" altLang="ja-JP"/>
              <a:t>2024/02/04</a:t>
            </a:r>
            <a:endParaRPr lang="ja-JP" altLang="en-US" dirty="0"/>
          </a:p>
        </p:txBody>
      </p:sp>
      <p:sp>
        <p:nvSpPr>
          <p:cNvPr id="6" name="Footer Placeholder 5">
            <a:extLst>
              <a:ext uri="{FF2B5EF4-FFF2-40B4-BE49-F238E27FC236}">
                <a16:creationId xmlns:a16="http://schemas.microsoft.com/office/drawing/2014/main" id="{23596D38-E2A0-9441-B5B3-5ECC9E89E7A7}"/>
              </a:ext>
            </a:extLst>
          </p:cNvPr>
          <p:cNvSpPr>
            <a:spLocks noGrp="1"/>
          </p:cNvSpPr>
          <p:nvPr>
            <p:ph type="ftr" sz="quarter" idx="20"/>
          </p:nvPr>
        </p:nvSpPr>
        <p:spPr/>
        <p:txBody>
          <a:bodyPr/>
          <a:lstStyle/>
          <a:p>
            <a:pPr algn="l"/>
            <a:endParaRPr lang="ja-JP" altLang="en-US" dirty="0"/>
          </a:p>
        </p:txBody>
      </p:sp>
    </p:spTree>
    <p:extLst>
      <p:ext uri="{BB962C8B-B14F-4D97-AF65-F5344CB8AC3E}">
        <p14:creationId xmlns:p14="http://schemas.microsoft.com/office/powerpoint/2010/main" val="911374972"/>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1 Dark Grey">
    <p:spTree>
      <p:nvGrpSpPr>
        <p:cNvPr id="1" name=""/>
        <p:cNvGrpSpPr/>
        <p:nvPr/>
      </p:nvGrpSpPr>
      <p:grpSpPr>
        <a:xfrm>
          <a:off x="0" y="0"/>
          <a:ext cx="0" cy="0"/>
          <a:chOff x="0" y="0"/>
          <a:chExt cx="0" cy="0"/>
        </a:xfrm>
      </p:grpSpPr>
      <p:sp>
        <p:nvSpPr>
          <p:cNvPr id="9" name="Rectangle 8"/>
          <p:cNvSpPr/>
          <p:nvPr/>
        </p:nvSpPr>
        <p:spPr bwMode="hidden">
          <a:xfrm>
            <a:off x="0" y="0"/>
            <a:ext cx="4603433" cy="4572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sz="1800" dirty="0"/>
          </a:p>
        </p:txBody>
      </p:sp>
      <p:sp>
        <p:nvSpPr>
          <p:cNvPr id="10" name="Rectangle 9"/>
          <p:cNvSpPr/>
          <p:nvPr/>
        </p:nvSpPr>
        <p:spPr bwMode="hidden">
          <a:xfrm>
            <a:off x="0" y="4572000"/>
            <a:ext cx="4594622" cy="1524000"/>
          </a:xfrm>
          <a:prstGeom prst="rect">
            <a:avLst/>
          </a:prstGeom>
          <a:solidFill>
            <a:srgbClr val="7D7D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sz="1800" dirty="0">
              <a:solidFill>
                <a:schemeClr val="accent6"/>
              </a:solidFill>
            </a:endParaRPr>
          </a:p>
        </p:txBody>
      </p:sp>
      <p:sp>
        <p:nvSpPr>
          <p:cNvPr id="11" name="Rectangle 10"/>
          <p:cNvSpPr/>
          <p:nvPr/>
        </p:nvSpPr>
        <p:spPr bwMode="hidden">
          <a:xfrm>
            <a:off x="4594623" y="0"/>
            <a:ext cx="2263378" cy="4572000"/>
          </a:xfrm>
          <a:prstGeom prst="rect">
            <a:avLst/>
          </a:prstGeom>
          <a:solidFill>
            <a:srgbClr val="DEDE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ja-JP" altLang="en-US" sz="1800" dirty="0"/>
          </a:p>
        </p:txBody>
      </p:sp>
      <p:sp>
        <p:nvSpPr>
          <p:cNvPr id="2" name="Title 1"/>
          <p:cNvSpPr>
            <a:spLocks noGrp="1"/>
          </p:cNvSpPr>
          <p:nvPr>
            <p:ph type="ctrTitle" hasCustomPrompt="1"/>
          </p:nvPr>
        </p:nvSpPr>
        <p:spPr>
          <a:xfrm>
            <a:off x="355365" y="539749"/>
            <a:ext cx="4045186" cy="3456000"/>
          </a:xfrm>
        </p:spPr>
        <p:txBody>
          <a:bodyPr anchor="b" anchorCtr="0">
            <a:normAutofit/>
          </a:bodyPr>
          <a:lstStyle>
            <a:lvl1pPr algn="l">
              <a:lnSpc>
                <a:spcPct val="100000"/>
              </a:lnSpc>
              <a:defRPr sz="5867">
                <a:solidFill>
                  <a:schemeClr val="bg1"/>
                </a:solidFill>
              </a:defRPr>
            </a:lvl1pPr>
          </a:lstStyle>
          <a:p>
            <a:r>
              <a:rPr lang="en-US" altLang="ja-JP"/>
              <a:t>[Presentation title]</a:t>
            </a:r>
            <a:endParaRPr lang="ja-JP" altLang="en-US" dirty="0"/>
          </a:p>
        </p:txBody>
      </p:sp>
      <p:pic>
        <p:nvPicPr>
          <p:cNvPr id="8" name="Picture 7">
            <a:extLst>
              <a:ext uri="{FF2B5EF4-FFF2-40B4-BE49-F238E27FC236}">
                <a16:creationId xmlns:a16="http://schemas.microsoft.com/office/drawing/2014/main" id="{CC2DF81D-CFC9-CA4F-9296-0DF32281B17C}"/>
              </a:ext>
            </a:extLst>
          </p:cNvPr>
          <p:cNvPicPr>
            <a:picLocks noChangeAspect="1"/>
          </p:cNvPicPr>
          <p:nvPr userDrawn="1"/>
        </p:nvPicPr>
        <p:blipFill>
          <a:blip r:embed="rId2"/>
          <a:stretch>
            <a:fillRect/>
          </a:stretch>
        </p:blipFill>
        <p:spPr bwMode="gray">
          <a:xfrm>
            <a:off x="150876" y="7107937"/>
            <a:ext cx="1227582" cy="1801580"/>
          </a:xfrm>
          <a:prstGeom prst="rect">
            <a:avLst/>
          </a:prstGeom>
        </p:spPr>
      </p:pic>
      <p:sp>
        <p:nvSpPr>
          <p:cNvPr id="12" name="Subtitle 2">
            <a:extLst>
              <a:ext uri="{FF2B5EF4-FFF2-40B4-BE49-F238E27FC236}">
                <a16:creationId xmlns:a16="http://schemas.microsoft.com/office/drawing/2014/main" id="{497379F1-1378-734E-BDE6-B683B0AF2458}"/>
              </a:ext>
            </a:extLst>
          </p:cNvPr>
          <p:cNvSpPr>
            <a:spLocks noGrp="1"/>
          </p:cNvSpPr>
          <p:nvPr>
            <p:ph type="subTitle" idx="1" hasCustomPrompt="1"/>
          </p:nvPr>
        </p:nvSpPr>
        <p:spPr>
          <a:xfrm>
            <a:off x="355364" y="4950000"/>
            <a:ext cx="3073636"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7269206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8" name="Rectangle 7"/>
          <p:cNvSpPr/>
          <p:nvPr/>
        </p:nvSpPr>
        <p:spPr bwMode="hidden">
          <a:xfrm>
            <a:off x="0" y="2747434"/>
            <a:ext cx="2263379" cy="5482167"/>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10" name="Text Placeholder 9"/>
          <p:cNvSpPr>
            <a:spLocks noGrp="1"/>
          </p:cNvSpPr>
          <p:nvPr>
            <p:ph type="body" sz="quarter" idx="14" hasCustomPrompt="1"/>
          </p:nvPr>
        </p:nvSpPr>
        <p:spPr>
          <a:xfrm>
            <a:off x="342901" y="3169920"/>
            <a:ext cx="1817369" cy="1584960"/>
          </a:xfrm>
        </p:spPr>
        <p:txBody>
          <a:bodyPr tIns="0" bIns="0" anchor="t" anchorCtr="0"/>
          <a:lstStyle>
            <a:lvl1pPr>
              <a:lnSpc>
                <a:spcPct val="80000"/>
              </a:lnSpc>
              <a:spcBef>
                <a:spcPts val="0"/>
              </a:spcBef>
              <a:spcAft>
                <a:spcPts val="0"/>
              </a:spcAft>
              <a:defRPr sz="12800" b="1" spc="-100" baseline="0">
                <a:solidFill>
                  <a:schemeClr val="bg1"/>
                </a:solidFill>
              </a:defRPr>
            </a:lvl1pPr>
          </a:lstStyle>
          <a:p>
            <a:pPr lvl="0"/>
            <a:r>
              <a:rPr lang="en-US" altLang="ja-JP"/>
              <a:t>00%</a:t>
            </a:r>
            <a:endParaRPr lang="en-US" altLang="ja-JP" dirty="0"/>
          </a:p>
        </p:txBody>
      </p:sp>
      <p:sp>
        <p:nvSpPr>
          <p:cNvPr id="3" name="Content Placeholder 2"/>
          <p:cNvSpPr>
            <a:spLocks noGrp="1"/>
          </p:cNvSpPr>
          <p:nvPr>
            <p:ph idx="1" hasCustomPrompt="1"/>
          </p:nvPr>
        </p:nvSpPr>
        <p:spPr>
          <a:xfrm>
            <a:off x="342899" y="4754880"/>
            <a:ext cx="1817370" cy="3291840"/>
          </a:xfrm>
        </p:spPr>
        <p:txBody>
          <a:bodyPr/>
          <a:lstStyle>
            <a:lvl1pPr>
              <a:lnSpc>
                <a:spcPct val="100000"/>
              </a:lnSpc>
              <a:spcBef>
                <a:spcPts val="0"/>
              </a:spcBef>
              <a:spcAft>
                <a:spcPts val="0"/>
              </a:spcAft>
              <a:defRPr sz="1867" b="0">
                <a:solidFill>
                  <a:schemeClr val="bg1"/>
                </a:solidFill>
              </a:defRPr>
            </a:lvl1pPr>
            <a:lvl2pPr marL="182875" indent="-182875">
              <a:lnSpc>
                <a:spcPct val="100000"/>
              </a:lnSpc>
              <a:spcBef>
                <a:spcPts val="0"/>
              </a:spcBef>
              <a:spcAft>
                <a:spcPts val="0"/>
              </a:spcAft>
              <a:buFont typeface="Arial" panose="020B0604020202020204" pitchFamily="34" charset="0"/>
              <a:buChar char="•"/>
              <a:defRPr sz="1867" b="0">
                <a:solidFill>
                  <a:schemeClr val="bg1"/>
                </a:solidFill>
              </a:defRPr>
            </a:lvl2pPr>
            <a:lvl3pPr marL="365751" indent="-182875">
              <a:lnSpc>
                <a:spcPct val="100000"/>
              </a:lnSpc>
              <a:spcBef>
                <a:spcPts val="0"/>
              </a:spcBef>
              <a:spcAft>
                <a:spcPts val="0"/>
              </a:spcAft>
              <a:buFont typeface="Arial" panose="020B0604020202020204" pitchFamily="34" charset="0"/>
              <a:buChar char="–"/>
              <a:defRPr sz="1867" b="0">
                <a:solidFill>
                  <a:schemeClr val="bg1"/>
                </a:solidFill>
              </a:defRPr>
            </a:lvl3pPr>
            <a:lvl4pPr marL="548626" indent="-182875">
              <a:lnSpc>
                <a:spcPct val="100000"/>
              </a:lnSpc>
              <a:spcBef>
                <a:spcPts val="0"/>
              </a:spcBef>
              <a:spcAft>
                <a:spcPts val="0"/>
              </a:spcAft>
              <a:buFont typeface="Arial" panose="020B0604020202020204" pitchFamily="34" charset="0"/>
              <a:buChar char="•"/>
              <a:defRPr sz="1867" b="0">
                <a:solidFill>
                  <a:schemeClr val="bg1"/>
                </a:solidFill>
              </a:defRPr>
            </a:lvl4pPr>
            <a:lvl5pPr marL="731502" indent="-182875">
              <a:lnSpc>
                <a:spcPct val="100000"/>
              </a:lnSpc>
              <a:spcBef>
                <a:spcPts val="0"/>
              </a:spcBef>
              <a:spcAft>
                <a:spcPts val="0"/>
              </a:spcAft>
              <a:buFont typeface="Arial" panose="020B0604020202020204" pitchFamily="34" charset="0"/>
              <a:buChar char="–"/>
              <a:defRPr sz="1867" b="0">
                <a:solidFill>
                  <a:schemeClr val="bg1"/>
                </a:solidFill>
              </a:defRPr>
            </a:lvl5pPr>
            <a:lvl6pPr marL="914377" indent="-182875">
              <a:spcBef>
                <a:spcPts val="0"/>
              </a:spcBef>
              <a:buFont typeface="Arial" panose="020B0604020202020204" pitchFamily="34" charset="0"/>
              <a:buChar char="•"/>
              <a:defRPr sz="1867">
                <a:solidFill>
                  <a:schemeClr val="bg1"/>
                </a:solidFill>
              </a:defRPr>
            </a:lvl6pPr>
            <a:lvl7pPr marL="1097253" indent="-182875">
              <a:spcBef>
                <a:spcPts val="0"/>
              </a:spcBef>
              <a:buFont typeface="Arial" panose="020B0604020202020204" pitchFamily="34" charset="0"/>
              <a:buChar char="–"/>
              <a:defRPr sz="1867">
                <a:solidFill>
                  <a:schemeClr val="bg1"/>
                </a:solidFill>
              </a:defRPr>
            </a:lvl7pPr>
            <a:lvl8pPr marL="1280128" indent="-182875">
              <a:spcBef>
                <a:spcPts val="0"/>
              </a:spcBef>
              <a:buFont typeface="Arial" panose="020B0604020202020204" pitchFamily="34" charset="0"/>
              <a:buChar char="•"/>
              <a:defRPr sz="1867">
                <a:solidFill>
                  <a:schemeClr val="bg1"/>
                </a:solidFill>
              </a:defRPr>
            </a:lvl8pPr>
            <a:lvl9pPr marL="1463003" indent="-182875">
              <a:spcBef>
                <a:spcPts val="0"/>
              </a:spcBef>
              <a:buFont typeface="Arial" panose="020B0604020202020204" pitchFamily="34" charset="0"/>
              <a:buChar char="–"/>
              <a:defRPr sz="1867">
                <a:solidFill>
                  <a:schemeClr val="bg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9" name="Chart Placeholder 8"/>
          <p:cNvSpPr>
            <a:spLocks noGrp="1"/>
          </p:cNvSpPr>
          <p:nvPr>
            <p:ph type="chart" sz="quarter" idx="13"/>
          </p:nvPr>
        </p:nvSpPr>
        <p:spPr>
          <a:xfrm>
            <a:off x="2457451" y="2747434"/>
            <a:ext cx="4049316" cy="5482167"/>
          </a:xfrm>
        </p:spPr>
        <p:txBody>
          <a:bodyPr anchor="ctr" anchorCtr="0"/>
          <a:lstStyle>
            <a:lvl1pPr algn="ctr">
              <a:defRPr sz="1333" b="0">
                <a:solidFill>
                  <a:schemeClr val="tx1"/>
                </a:solidFill>
              </a:defRPr>
            </a:lvl1pPr>
          </a:lstStyle>
          <a:p>
            <a:r>
              <a:rPr lang="ja-JP" altLang="en-US" dirty="0"/>
              <a:t>グラフ</a:t>
            </a:r>
            <a:r>
              <a:rPr lang="ja-JP" altLang="en-US"/>
              <a:t>を追加</a:t>
            </a:r>
            <a:endParaRPr lang="ja-JP" altLang="en-US" dirty="0"/>
          </a:p>
        </p:txBody>
      </p:sp>
      <p:sp>
        <p:nvSpPr>
          <p:cNvPr id="6" name="Slide Number Placeholder 5">
            <a:extLst>
              <a:ext uri="{FF2B5EF4-FFF2-40B4-BE49-F238E27FC236}">
                <a16:creationId xmlns:a16="http://schemas.microsoft.com/office/drawing/2014/main" id="{696E2E86-965C-BE4A-BDD2-8C3B0C7986E3}"/>
              </a:ext>
            </a:extLst>
          </p:cNvPr>
          <p:cNvSpPr>
            <a:spLocks noGrp="1"/>
          </p:cNvSpPr>
          <p:nvPr>
            <p:ph type="sldNum" sz="quarter" idx="16"/>
          </p:nvPr>
        </p:nvSpPr>
        <p:spPr/>
        <p:txBody>
          <a:bodyPr/>
          <a:lstStyle/>
          <a:p>
            <a:fld id="{7870704B-CE94-48CC-AF30-84932A1262A7}" type="slidenum">
              <a:rPr lang="en-US" altLang="ja-JP" smtClean="0"/>
              <a:pPr/>
              <a:t>‹#›</a:t>
            </a:fld>
            <a:endParaRPr lang="ja-JP" altLang="en-US" dirty="0"/>
          </a:p>
        </p:txBody>
      </p:sp>
      <p:sp>
        <p:nvSpPr>
          <p:cNvPr id="2" name="Title 1">
            <a:extLst>
              <a:ext uri="{FF2B5EF4-FFF2-40B4-BE49-F238E27FC236}">
                <a16:creationId xmlns:a16="http://schemas.microsoft.com/office/drawing/2014/main" id="{D137C0C6-32A8-B145-8318-F126C9BFEF1D}"/>
              </a:ext>
            </a:extLst>
          </p:cNvPr>
          <p:cNvSpPr>
            <a:spLocks noGrp="1"/>
          </p:cNvSpPr>
          <p:nvPr>
            <p:ph type="title" hasCustomPrompt="1"/>
          </p:nvPr>
        </p:nvSpPr>
        <p:spPr/>
        <p:txBody>
          <a:bodyPr/>
          <a:lstStyle>
            <a:lvl1pPr>
              <a:defRPr/>
            </a:lvl1pPr>
          </a:lstStyle>
          <a:p>
            <a:r>
              <a:rPr lang="en-US" altLang="ja-JP"/>
              <a:t>[Slide title]</a:t>
            </a:r>
            <a:endParaRPr lang="en-US" altLang="ja-JP" dirty="0"/>
          </a:p>
        </p:txBody>
      </p:sp>
      <p:sp>
        <p:nvSpPr>
          <p:cNvPr id="4" name="Date Placeholder 3">
            <a:extLst>
              <a:ext uri="{FF2B5EF4-FFF2-40B4-BE49-F238E27FC236}">
                <a16:creationId xmlns:a16="http://schemas.microsoft.com/office/drawing/2014/main" id="{A4A65EF1-CEAF-F445-A59A-E5074B9510AA}"/>
              </a:ext>
            </a:extLst>
          </p:cNvPr>
          <p:cNvSpPr>
            <a:spLocks noGrp="1"/>
          </p:cNvSpPr>
          <p:nvPr>
            <p:ph type="dt" sz="half" idx="17"/>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B808188E-F619-9541-B095-3B24111E039B}"/>
              </a:ext>
            </a:extLst>
          </p:cNvPr>
          <p:cNvSpPr>
            <a:spLocks noGrp="1"/>
          </p:cNvSpPr>
          <p:nvPr>
            <p:ph type="ftr" sz="quarter" idx="18"/>
          </p:nvPr>
        </p:nvSpPr>
        <p:spPr/>
        <p:txBody>
          <a:bodyPr/>
          <a:lstStyle/>
          <a:p>
            <a:pPr algn="l"/>
            <a:endParaRPr lang="ja-JP" altLang="en-US" dirty="0"/>
          </a:p>
        </p:txBody>
      </p:sp>
    </p:spTree>
    <p:extLst>
      <p:ext uri="{BB962C8B-B14F-4D97-AF65-F5344CB8AC3E}">
        <p14:creationId xmlns:p14="http://schemas.microsoft.com/office/powerpoint/2010/main" val="1444418572"/>
      </p:ext>
    </p:extLst>
  </p:cSld>
  <p:clrMapOvr>
    <a:masterClrMapping/>
  </p:clrMapOvr>
  <p:hf hdr="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hree Content Infographic">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50874" y="4764403"/>
            <a:ext cx="1944000" cy="3456000"/>
          </a:xfrm>
        </p:spPr>
        <p:txBody>
          <a:bodyPr/>
          <a:lstStyle>
            <a:lvl1pPr>
              <a:spcBef>
                <a:spcPts val="0"/>
              </a:spcBef>
              <a:spcAft>
                <a:spcPts val="600"/>
              </a:spcAft>
              <a:defRPr>
                <a:solidFill>
                  <a:schemeClr val="accent3"/>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0" name="Text Placeholder 9"/>
          <p:cNvSpPr>
            <a:spLocks noGrp="1"/>
          </p:cNvSpPr>
          <p:nvPr>
            <p:ph type="body" sz="quarter" idx="14" hasCustomPrompt="1"/>
          </p:nvPr>
        </p:nvSpPr>
        <p:spPr>
          <a:xfrm>
            <a:off x="350874" y="2747797"/>
            <a:ext cx="1944000" cy="1728000"/>
          </a:xfrm>
        </p:spPr>
        <p:txBody>
          <a:bodyPr anchor="ctr" anchorCtr="0"/>
          <a:lstStyle>
            <a:lvl1pPr>
              <a:lnSpc>
                <a:spcPct val="100000"/>
              </a:lnSpc>
              <a:defRPr sz="9600" b="0" spc="-100" baseline="0">
                <a:solidFill>
                  <a:schemeClr val="accent3"/>
                </a:solidFill>
              </a:defRPr>
            </a:lvl1pPr>
          </a:lstStyle>
          <a:p>
            <a:pPr lvl="0"/>
            <a:r>
              <a:rPr lang="en-US" altLang="ja-JP"/>
              <a:t>00%</a:t>
            </a:r>
            <a:endParaRPr lang="en-US" altLang="ja-JP" dirty="0"/>
          </a:p>
        </p:txBody>
      </p:sp>
      <p:sp>
        <p:nvSpPr>
          <p:cNvPr id="13" name="Text Placeholder 9"/>
          <p:cNvSpPr>
            <a:spLocks noGrp="1"/>
          </p:cNvSpPr>
          <p:nvPr>
            <p:ph type="body" sz="quarter" idx="15" hasCustomPrompt="1"/>
          </p:nvPr>
        </p:nvSpPr>
        <p:spPr>
          <a:xfrm>
            <a:off x="2457000" y="2747797"/>
            <a:ext cx="1944000" cy="1728000"/>
          </a:xfrm>
        </p:spPr>
        <p:txBody>
          <a:bodyPr anchor="ctr" anchorCtr="0"/>
          <a:lstStyle>
            <a:lvl1pPr>
              <a:lnSpc>
                <a:spcPct val="100000"/>
              </a:lnSpc>
              <a:defRPr sz="9600" b="0" spc="-100" baseline="0">
                <a:solidFill>
                  <a:schemeClr val="tx2"/>
                </a:solidFill>
              </a:defRPr>
            </a:lvl1pPr>
          </a:lstStyle>
          <a:p>
            <a:pPr lvl="0"/>
            <a:r>
              <a:rPr lang="en-US" altLang="ja-JP"/>
              <a:t>00%</a:t>
            </a:r>
            <a:endParaRPr lang="ja-JP" altLang="en-US" dirty="0"/>
          </a:p>
        </p:txBody>
      </p:sp>
      <p:sp>
        <p:nvSpPr>
          <p:cNvPr id="14" name="Text Placeholder 9"/>
          <p:cNvSpPr>
            <a:spLocks noGrp="1"/>
          </p:cNvSpPr>
          <p:nvPr>
            <p:ph type="body" sz="quarter" idx="16" hasCustomPrompt="1"/>
          </p:nvPr>
        </p:nvSpPr>
        <p:spPr>
          <a:xfrm>
            <a:off x="4563126" y="2747797"/>
            <a:ext cx="1944000" cy="1728000"/>
          </a:xfrm>
        </p:spPr>
        <p:txBody>
          <a:bodyPr anchor="ctr" anchorCtr="0"/>
          <a:lstStyle>
            <a:lvl1pPr>
              <a:lnSpc>
                <a:spcPct val="100000"/>
              </a:lnSpc>
              <a:defRPr sz="9600" b="0" spc="-100" baseline="0">
                <a:solidFill>
                  <a:schemeClr val="accent1"/>
                </a:solidFill>
              </a:defRPr>
            </a:lvl1pPr>
          </a:lstStyle>
          <a:p>
            <a:pPr lvl="0"/>
            <a:r>
              <a:rPr lang="en-US" altLang="ja-JP"/>
              <a:t>00%</a:t>
            </a:r>
            <a:endParaRPr lang="ja-JP" altLang="en-US" dirty="0"/>
          </a:p>
        </p:txBody>
      </p:sp>
      <p:sp>
        <p:nvSpPr>
          <p:cNvPr id="7" name="Slide Number Placeholder 6">
            <a:extLst>
              <a:ext uri="{FF2B5EF4-FFF2-40B4-BE49-F238E27FC236}">
                <a16:creationId xmlns:a16="http://schemas.microsoft.com/office/drawing/2014/main" id="{6BC21E25-BA96-8149-8793-205BDC263584}"/>
              </a:ext>
            </a:extLst>
          </p:cNvPr>
          <p:cNvSpPr>
            <a:spLocks noGrp="1"/>
          </p:cNvSpPr>
          <p:nvPr>
            <p:ph type="sldNum" sz="quarter" idx="18"/>
          </p:nvPr>
        </p:nvSpPr>
        <p:spPr/>
        <p:txBody>
          <a:bodyPr/>
          <a:lstStyle/>
          <a:p>
            <a:fld id="{7870704B-CE94-48CC-AF30-84932A1262A7}" type="slidenum">
              <a:rPr lang="en-US" altLang="ja-JP" smtClean="0"/>
              <a:pPr/>
              <a:t>‹#›</a:t>
            </a:fld>
            <a:endParaRPr lang="ja-JP" altLang="en-US" dirty="0"/>
          </a:p>
        </p:txBody>
      </p:sp>
      <p:sp>
        <p:nvSpPr>
          <p:cNvPr id="15" name="Content Placeholder 2">
            <a:extLst>
              <a:ext uri="{FF2B5EF4-FFF2-40B4-BE49-F238E27FC236}">
                <a16:creationId xmlns:a16="http://schemas.microsoft.com/office/drawing/2014/main" id="{904FBFED-85D0-8C43-84C6-BADD19241EDC}"/>
              </a:ext>
            </a:extLst>
          </p:cNvPr>
          <p:cNvSpPr>
            <a:spLocks noGrp="1"/>
          </p:cNvSpPr>
          <p:nvPr>
            <p:ph sz="half" idx="19" hasCustomPrompt="1"/>
          </p:nvPr>
        </p:nvSpPr>
        <p:spPr>
          <a:xfrm>
            <a:off x="2457000" y="4764405"/>
            <a:ext cx="1944000" cy="3456000"/>
          </a:xfrm>
        </p:spPr>
        <p:txBody>
          <a:bodyPr/>
          <a:lstStyle>
            <a:lvl1pPr>
              <a:spcBef>
                <a:spcPts val="0"/>
              </a:spcBef>
              <a:spcAft>
                <a:spcPts val="600"/>
              </a:spcAft>
              <a:defRPr>
                <a:solidFill>
                  <a:schemeClr val="tx2"/>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16" name="Content Placeholder 2">
            <a:extLst>
              <a:ext uri="{FF2B5EF4-FFF2-40B4-BE49-F238E27FC236}">
                <a16:creationId xmlns:a16="http://schemas.microsoft.com/office/drawing/2014/main" id="{C7D43B0B-6C29-D449-BC95-219F98DA27E0}"/>
              </a:ext>
            </a:extLst>
          </p:cNvPr>
          <p:cNvSpPr>
            <a:spLocks noGrp="1"/>
          </p:cNvSpPr>
          <p:nvPr>
            <p:ph sz="half" idx="20" hasCustomPrompt="1"/>
          </p:nvPr>
        </p:nvSpPr>
        <p:spPr>
          <a:xfrm>
            <a:off x="4563126" y="4764403"/>
            <a:ext cx="1944000" cy="3456000"/>
          </a:xfrm>
        </p:spPr>
        <p:txBody>
          <a:bodyPr/>
          <a:lstStyle>
            <a:lvl1pPr>
              <a:spcBef>
                <a:spcPts val="0"/>
              </a:spcBef>
              <a:spcAft>
                <a:spcPts val="600"/>
              </a:spcAft>
              <a:defRPr>
                <a:solidFill>
                  <a:schemeClr val="accent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dirty="0"/>
          </a:p>
        </p:txBody>
      </p:sp>
      <p:sp>
        <p:nvSpPr>
          <p:cNvPr id="2" name="Title 1">
            <a:extLst>
              <a:ext uri="{FF2B5EF4-FFF2-40B4-BE49-F238E27FC236}">
                <a16:creationId xmlns:a16="http://schemas.microsoft.com/office/drawing/2014/main" id="{B59AFA9F-4562-9340-A58A-96B2F882CD11}"/>
              </a:ext>
            </a:extLst>
          </p:cNvPr>
          <p:cNvSpPr>
            <a:spLocks noGrp="1"/>
          </p:cNvSpPr>
          <p:nvPr>
            <p:ph type="title" hasCustomPrompt="1"/>
          </p:nvPr>
        </p:nvSpPr>
        <p:spPr/>
        <p:txBody>
          <a:bodyPr/>
          <a:lstStyle>
            <a:lvl1pPr>
              <a:defRPr/>
            </a:lvl1pPr>
          </a:lstStyle>
          <a:p>
            <a:r>
              <a:rPr lang="en-US" altLang="ja-JP"/>
              <a:t>[Slide title]</a:t>
            </a:r>
            <a:endParaRPr lang="en-US" altLang="ja-JP" dirty="0"/>
          </a:p>
        </p:txBody>
      </p:sp>
      <p:sp>
        <p:nvSpPr>
          <p:cNvPr id="4" name="Date Placeholder 3">
            <a:extLst>
              <a:ext uri="{FF2B5EF4-FFF2-40B4-BE49-F238E27FC236}">
                <a16:creationId xmlns:a16="http://schemas.microsoft.com/office/drawing/2014/main" id="{071C449D-C44F-874F-BEBB-D3529ED953D2}"/>
              </a:ext>
            </a:extLst>
          </p:cNvPr>
          <p:cNvSpPr>
            <a:spLocks noGrp="1"/>
          </p:cNvSpPr>
          <p:nvPr>
            <p:ph type="dt" sz="half" idx="21"/>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AFD54D84-486B-6B4C-9864-432C3D64A88A}"/>
              </a:ext>
            </a:extLst>
          </p:cNvPr>
          <p:cNvSpPr>
            <a:spLocks noGrp="1"/>
          </p:cNvSpPr>
          <p:nvPr>
            <p:ph type="ftr" sz="quarter" idx="22"/>
          </p:nvPr>
        </p:nvSpPr>
        <p:spPr/>
        <p:txBody>
          <a:bodyPr/>
          <a:lstStyle/>
          <a:p>
            <a:pPr algn="l"/>
            <a:endParaRPr lang="ja-JP" altLang="en-US" dirty="0"/>
          </a:p>
        </p:txBody>
      </p:sp>
    </p:spTree>
    <p:extLst>
      <p:ext uri="{BB962C8B-B14F-4D97-AF65-F5344CB8AC3E}">
        <p14:creationId xmlns:p14="http://schemas.microsoft.com/office/powerpoint/2010/main" val="626635183"/>
      </p:ext>
    </p:extLst>
  </p:cSld>
  <p:clrMapOvr>
    <a:masterClrMapping/>
  </p:clrMapOvr>
  <p:hf hdr="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One Column Content Dark">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7434"/>
            <a:ext cx="1889522" cy="54737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2" name="Title 1">
            <a:extLst>
              <a:ext uri="{FF2B5EF4-FFF2-40B4-BE49-F238E27FC236}">
                <a16:creationId xmlns:a16="http://schemas.microsoft.com/office/drawing/2014/main" id="{84F45A2C-21CF-844D-BAA9-38BBD8E24751}"/>
              </a:ext>
            </a:extLst>
          </p:cNvPr>
          <p:cNvSpPr>
            <a:spLocks noGrp="1"/>
          </p:cNvSpPr>
          <p:nvPr>
            <p:ph type="title" hasCustomPrompt="1"/>
          </p:nvPr>
        </p:nvSpPr>
        <p:spPr/>
        <p:txBody>
          <a:bodyPr/>
          <a:lstStyle>
            <a:lvl1pPr>
              <a:defRPr>
                <a:solidFill>
                  <a:schemeClr val="tx1"/>
                </a:solidFill>
              </a:defRPr>
            </a:lvl1pPr>
          </a:lstStyle>
          <a:p>
            <a:r>
              <a:rPr lang="en-US" altLang="ja-JP"/>
              <a:t>[Slide title]</a:t>
            </a:r>
            <a:endParaRPr lang="en-US" altLang="ja-JP" dirty="0"/>
          </a:p>
        </p:txBody>
      </p:sp>
      <p:sp>
        <p:nvSpPr>
          <p:cNvPr id="7" name="Date Placeholder 6">
            <a:extLst>
              <a:ext uri="{FF2B5EF4-FFF2-40B4-BE49-F238E27FC236}">
                <a16:creationId xmlns:a16="http://schemas.microsoft.com/office/drawing/2014/main" id="{C06EEE54-2307-1445-A475-186DBC43AEE2}"/>
              </a:ext>
            </a:extLst>
          </p:cNvPr>
          <p:cNvSpPr>
            <a:spLocks noGrp="1"/>
          </p:cNvSpPr>
          <p:nvPr>
            <p:ph type="dt" sz="half" idx="10"/>
          </p:nvPr>
        </p:nvSpPr>
        <p:spPr/>
        <p:txBody>
          <a:bodyPr/>
          <a:lstStyle/>
          <a:p>
            <a:r>
              <a:rPr lang="en-US" altLang="ja-JP"/>
              <a:t>2024/02/04</a:t>
            </a:r>
            <a:endParaRPr lang="ja-JP" altLang="en-US" dirty="0"/>
          </a:p>
        </p:txBody>
      </p:sp>
      <p:sp>
        <p:nvSpPr>
          <p:cNvPr id="8" name="Footer Placeholder 7">
            <a:extLst>
              <a:ext uri="{FF2B5EF4-FFF2-40B4-BE49-F238E27FC236}">
                <a16:creationId xmlns:a16="http://schemas.microsoft.com/office/drawing/2014/main" id="{372F59F9-E044-8A4A-9E44-9E98CC8E6AB4}"/>
              </a:ext>
            </a:extLst>
          </p:cNvPr>
          <p:cNvSpPr>
            <a:spLocks noGrp="1"/>
          </p:cNvSpPr>
          <p:nvPr>
            <p:ph type="ftr" sz="quarter" idx="11"/>
          </p:nvPr>
        </p:nvSpPr>
        <p:spPr/>
        <p:txBody>
          <a:bodyPr/>
          <a:lstStyle/>
          <a:p>
            <a:pPr algn="l"/>
            <a:endParaRPr lang="ja-JP" altLang="en-US" dirty="0"/>
          </a:p>
        </p:txBody>
      </p:sp>
      <p:sp>
        <p:nvSpPr>
          <p:cNvPr id="11" name="Slide Number Placeholder 10">
            <a:extLst>
              <a:ext uri="{FF2B5EF4-FFF2-40B4-BE49-F238E27FC236}">
                <a16:creationId xmlns:a16="http://schemas.microsoft.com/office/drawing/2014/main" id="{0B3BCF99-295D-734B-BDBC-CFE7785A81C5}"/>
              </a:ext>
            </a:extLst>
          </p:cNvPr>
          <p:cNvSpPr>
            <a:spLocks noGrp="1"/>
          </p:cNvSpPr>
          <p:nvPr>
            <p:ph type="sldNum" sz="quarter" idx="12"/>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767746839"/>
      </p:ext>
    </p:extLst>
  </p:cSld>
  <p:clrMapOvr>
    <a:overrideClrMapping bg1="dk1" tx1="lt1" bg2="dk2" tx2="lt2" accent1="accent1" accent2="accent2" accent3="accent3" accent4="accent4" accent5="accent5" accent6="accent6" hlink="hlink" folHlink="folHlink"/>
  </p:clrMapOvr>
  <p:hf hdr="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ne Column Chart Dark">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3" y="2747433"/>
            <a:ext cx="1889523" cy="54737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9" name="Chart Placeholder 8"/>
          <p:cNvSpPr>
            <a:spLocks noGrp="1"/>
          </p:cNvSpPr>
          <p:nvPr>
            <p:ph type="chart" sz="quarter" idx="13"/>
          </p:nvPr>
        </p:nvSpPr>
        <p:spPr>
          <a:xfrm>
            <a:off x="2948940" y="1889760"/>
            <a:ext cx="3566160" cy="6331373"/>
          </a:xfrm>
        </p:spPr>
        <p:txBody>
          <a:bodyPr anchor="ctr" anchorCtr="0"/>
          <a:lstStyle>
            <a:lvl1pPr algn="ctr">
              <a:defRPr sz="1333" b="0">
                <a:solidFill>
                  <a:schemeClr val="tx1"/>
                </a:solidFill>
              </a:defRPr>
            </a:lvl1pPr>
          </a:lstStyle>
          <a:p>
            <a:r>
              <a:rPr lang="ja-JP" altLang="en-US" dirty="0"/>
              <a:t>グラフ</a:t>
            </a:r>
            <a:r>
              <a:rPr lang="ja-JP" altLang="en-US"/>
              <a:t>を追加</a:t>
            </a:r>
            <a:endParaRPr lang="ja-JP" altLang="en-US" dirty="0"/>
          </a:p>
        </p:txBody>
      </p:sp>
      <p:sp>
        <p:nvSpPr>
          <p:cNvPr id="2" name="Title 1">
            <a:extLst>
              <a:ext uri="{FF2B5EF4-FFF2-40B4-BE49-F238E27FC236}">
                <a16:creationId xmlns:a16="http://schemas.microsoft.com/office/drawing/2014/main" id="{E02C41A2-4875-ED46-96B8-4D12CDE1C249}"/>
              </a:ext>
            </a:extLst>
          </p:cNvPr>
          <p:cNvSpPr>
            <a:spLocks noGrp="1"/>
          </p:cNvSpPr>
          <p:nvPr>
            <p:ph type="title" hasCustomPrompt="1"/>
          </p:nvPr>
        </p:nvSpPr>
        <p:spPr>
          <a:xfrm>
            <a:off x="351000" y="539755"/>
            <a:ext cx="6156000" cy="1824000"/>
          </a:xfrm>
        </p:spPr>
        <p:txBody>
          <a:bodyPr/>
          <a:lstStyle>
            <a:lvl1pPr>
              <a:defRPr>
                <a:solidFill>
                  <a:schemeClr val="tx1"/>
                </a:solidFill>
              </a:defRPr>
            </a:lvl1pPr>
          </a:lstStyle>
          <a:p>
            <a:r>
              <a:rPr lang="en-US" altLang="ja-JP"/>
              <a:t>[Slide title]</a:t>
            </a:r>
            <a:endParaRPr lang="en-US" altLang="ja-JP" dirty="0"/>
          </a:p>
        </p:txBody>
      </p:sp>
      <p:sp>
        <p:nvSpPr>
          <p:cNvPr id="4" name="Date Placeholder 3">
            <a:extLst>
              <a:ext uri="{FF2B5EF4-FFF2-40B4-BE49-F238E27FC236}">
                <a16:creationId xmlns:a16="http://schemas.microsoft.com/office/drawing/2014/main" id="{5E85EDC8-F1E3-5646-A23B-62D0B12769C3}"/>
              </a:ext>
            </a:extLst>
          </p:cNvPr>
          <p:cNvSpPr>
            <a:spLocks noGrp="1"/>
          </p:cNvSpPr>
          <p:nvPr>
            <p:ph type="dt" sz="half" idx="14"/>
          </p:nvPr>
        </p:nvSpPr>
        <p:spPr/>
        <p:txBody>
          <a:body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53635A7F-8635-7F40-969D-17C23640648C}"/>
              </a:ext>
            </a:extLst>
          </p:cNvPr>
          <p:cNvSpPr>
            <a:spLocks noGrp="1"/>
          </p:cNvSpPr>
          <p:nvPr>
            <p:ph type="ftr" sz="quarter" idx="15"/>
          </p:nvPr>
        </p:nvSpPr>
        <p:spPr/>
        <p:txBody>
          <a:bodyPr/>
          <a:lstStyle/>
          <a:p>
            <a:pPr algn="l"/>
            <a:endParaRPr lang="ja-JP" altLang="en-US" dirty="0"/>
          </a:p>
        </p:txBody>
      </p:sp>
      <p:sp>
        <p:nvSpPr>
          <p:cNvPr id="7" name="Slide Number Placeholder 6">
            <a:extLst>
              <a:ext uri="{FF2B5EF4-FFF2-40B4-BE49-F238E27FC236}">
                <a16:creationId xmlns:a16="http://schemas.microsoft.com/office/drawing/2014/main" id="{9D736C41-8C50-E14D-9FE5-1A6C52F2E155}"/>
              </a:ext>
            </a:extLst>
          </p:cNvPr>
          <p:cNvSpPr>
            <a:spLocks noGrp="1"/>
          </p:cNvSpPr>
          <p:nvPr>
            <p:ph type="sldNum" sz="quarter" idx="16"/>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3581681609"/>
      </p:ext>
    </p:extLst>
  </p:cSld>
  <p:clrMapOvr>
    <a:overrideClrMapping bg1="dk1" tx1="lt1" bg2="dk2" tx2="lt2" accent1="accent1" accent2="accent2" accent3="accent3" accent4="accent4" accent5="accent5" accent6="accent6" hlink="hlink" folHlink="folHlink"/>
  </p:clrMapOvr>
  <p:hf hdr="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Chart Dark">
    <p:bg>
      <p:bgPr>
        <a:solidFill>
          <a:srgbClr val="464646"/>
        </a:solidFill>
        <a:effectLst/>
      </p:bgPr>
    </p:bg>
    <p:spTree>
      <p:nvGrpSpPr>
        <p:cNvPr id="1" name=""/>
        <p:cNvGrpSpPr/>
        <p:nvPr/>
      </p:nvGrpSpPr>
      <p:grpSpPr>
        <a:xfrm>
          <a:off x="0" y="0"/>
          <a:ext cx="0" cy="0"/>
          <a:chOff x="0" y="0"/>
          <a:chExt cx="0" cy="0"/>
        </a:xfrm>
      </p:grpSpPr>
      <p:sp>
        <p:nvSpPr>
          <p:cNvPr id="8" name="Chart Placeholder 7"/>
          <p:cNvSpPr>
            <a:spLocks noGrp="1"/>
          </p:cNvSpPr>
          <p:nvPr>
            <p:ph type="chart" sz="quarter" idx="13"/>
          </p:nvPr>
        </p:nvSpPr>
        <p:spPr>
          <a:xfrm>
            <a:off x="351235" y="2747433"/>
            <a:ext cx="6156000" cy="5472000"/>
          </a:xfrm>
        </p:spPr>
        <p:txBody>
          <a:bodyPr anchor="ctr" anchorCtr="0"/>
          <a:lstStyle>
            <a:lvl1pPr algn="ctr">
              <a:defRPr sz="1333" b="0">
                <a:solidFill>
                  <a:schemeClr val="tx1"/>
                </a:solidFill>
              </a:defRPr>
            </a:lvl1pPr>
          </a:lstStyle>
          <a:p>
            <a:r>
              <a:rPr lang="ja-JP" altLang="en-US" dirty="0"/>
              <a:t>グラフ</a:t>
            </a:r>
            <a:r>
              <a:rPr lang="ja-JP" altLang="en-US"/>
              <a:t>を追加</a:t>
            </a:r>
            <a:endParaRPr lang="ja-JP" altLang="en-US" dirty="0"/>
          </a:p>
        </p:txBody>
      </p:sp>
      <p:sp>
        <p:nvSpPr>
          <p:cNvPr id="2" name="Title 1">
            <a:extLst>
              <a:ext uri="{FF2B5EF4-FFF2-40B4-BE49-F238E27FC236}">
                <a16:creationId xmlns:a16="http://schemas.microsoft.com/office/drawing/2014/main" id="{F44206D9-EF8B-BF4E-A93C-BD936733633C}"/>
              </a:ext>
            </a:extLst>
          </p:cNvPr>
          <p:cNvSpPr>
            <a:spLocks noGrp="1"/>
          </p:cNvSpPr>
          <p:nvPr>
            <p:ph type="title" hasCustomPrompt="1"/>
          </p:nvPr>
        </p:nvSpPr>
        <p:spPr/>
        <p:txBody>
          <a:bodyPr/>
          <a:lstStyle>
            <a:lvl1pPr>
              <a:defRPr>
                <a:solidFill>
                  <a:schemeClr val="tx1"/>
                </a:solidFill>
              </a:defRPr>
            </a:lvl1pPr>
          </a:lstStyle>
          <a:p>
            <a:r>
              <a:rPr lang="en-US" altLang="ja-JP"/>
              <a:t>[Slide title]</a:t>
            </a:r>
            <a:endParaRPr lang="en-US" altLang="ja-JP" dirty="0"/>
          </a:p>
        </p:txBody>
      </p:sp>
      <p:sp>
        <p:nvSpPr>
          <p:cNvPr id="3" name="Date Placeholder 2">
            <a:extLst>
              <a:ext uri="{FF2B5EF4-FFF2-40B4-BE49-F238E27FC236}">
                <a16:creationId xmlns:a16="http://schemas.microsoft.com/office/drawing/2014/main" id="{6B4F0E37-3A0F-7442-B2AD-7E02C76812FA}"/>
              </a:ext>
            </a:extLst>
          </p:cNvPr>
          <p:cNvSpPr>
            <a:spLocks noGrp="1"/>
          </p:cNvSpPr>
          <p:nvPr>
            <p:ph type="dt" sz="half" idx="14"/>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37FD56E0-0DF8-BC46-A569-DF7EC0CC69FD}"/>
              </a:ext>
            </a:extLst>
          </p:cNvPr>
          <p:cNvSpPr>
            <a:spLocks noGrp="1"/>
          </p:cNvSpPr>
          <p:nvPr>
            <p:ph type="ftr" sz="quarter" idx="15"/>
          </p:nvPr>
        </p:nvSpPr>
        <p:spPr/>
        <p:txBody>
          <a:bodyPr/>
          <a:lstStyle/>
          <a:p>
            <a:pPr algn="l"/>
            <a:endParaRPr lang="ja-JP" altLang="en-US" dirty="0"/>
          </a:p>
        </p:txBody>
      </p:sp>
      <p:sp>
        <p:nvSpPr>
          <p:cNvPr id="6" name="Slide Number Placeholder 5">
            <a:extLst>
              <a:ext uri="{FF2B5EF4-FFF2-40B4-BE49-F238E27FC236}">
                <a16:creationId xmlns:a16="http://schemas.microsoft.com/office/drawing/2014/main" id="{AF279FE9-3470-C744-9BB9-7C1EFCC5A05A}"/>
              </a:ext>
            </a:extLst>
          </p:cNvPr>
          <p:cNvSpPr>
            <a:spLocks noGrp="1"/>
          </p:cNvSpPr>
          <p:nvPr>
            <p:ph type="sldNum" sz="quarter" idx="16"/>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1735232353"/>
      </p:ext>
    </p:extLst>
  </p:cSld>
  <p:clrMapOvr>
    <a:overrideClrMapping bg1="dk1" tx1="lt1" bg2="dk2" tx2="lt2" accent1="accent1" accent2="accent2" accent3="accent3" accent4="accent4" accent5="accent5" accent6="accent6" hlink="hlink" folHlink="folHlink"/>
  </p:clrMapOvr>
  <p:hf hdr="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1 Image Full">
    <p:bg>
      <p:bgPr>
        <a:solidFill>
          <a:srgbClr val="DEDEDE"/>
        </a:solidFill>
        <a:effectLst/>
      </p:bgPr>
    </p:bg>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0" y="7620"/>
            <a:ext cx="6858000" cy="9144000"/>
          </a:xfrm>
          <a:solidFill>
            <a:schemeClr val="tx2"/>
          </a:solidFill>
        </p:spPr>
        <p:txBody>
          <a:bodyPr anchor="ctr" anchorCtr="0"/>
          <a:lstStyle>
            <a:lvl1pPr algn="ctr">
              <a:defRPr sz="1333" b="0">
                <a:solidFill>
                  <a:schemeClr val="bg1"/>
                </a:solidFill>
              </a:defRPr>
            </a:lvl1pPr>
          </a:lstStyle>
          <a:p>
            <a:r>
              <a:rPr lang="ja-JP" altLang="en-US" dirty="0"/>
              <a:t>アイコンをクリックして図</a:t>
            </a:r>
            <a:r>
              <a:rPr lang="ja-JP" altLang="en-US"/>
              <a:t>を追加</a:t>
            </a:r>
            <a:endParaRPr lang="ja-JP" altLang="en-US" dirty="0"/>
          </a:p>
        </p:txBody>
      </p:sp>
      <p:sp>
        <p:nvSpPr>
          <p:cNvPr id="3" name="Content Placeholder 2"/>
          <p:cNvSpPr>
            <a:spLocks noGrp="1"/>
          </p:cNvSpPr>
          <p:nvPr>
            <p:ph idx="1" hasCustomPrompt="1"/>
          </p:nvPr>
        </p:nvSpPr>
        <p:spPr>
          <a:xfrm>
            <a:off x="0" y="1524000"/>
            <a:ext cx="2743200" cy="6096000"/>
          </a:xfrm>
          <a:solidFill>
            <a:srgbClr val="E0301E"/>
          </a:solidFill>
        </p:spPr>
        <p:txBody>
          <a:bodyPr lIns="457200" tIns="1234440" rIns="228600" bIns="228600"/>
          <a:lstStyle>
            <a:lvl1pPr marL="0" indent="0">
              <a:lnSpc>
                <a:spcPct val="100000"/>
              </a:lnSpc>
              <a:spcBef>
                <a:spcPts val="0"/>
              </a:spcBef>
              <a:spcAft>
                <a:spcPts val="2400"/>
              </a:spcAft>
              <a:buFont typeface="Arial" panose="020B0604020202020204" pitchFamily="34" charset="0"/>
              <a:buNone/>
              <a:defRPr sz="3200" b="0">
                <a:solidFill>
                  <a:schemeClr val="tx1"/>
                </a:solidFill>
                <a:latin typeface="+mj-lt"/>
                <a:ea typeface="+mj-ea"/>
              </a:defRPr>
            </a:lvl1pPr>
            <a:lvl2pPr marL="0" indent="0">
              <a:lnSpc>
                <a:spcPct val="100000"/>
              </a:lnSpc>
              <a:spcBef>
                <a:spcPts val="0"/>
              </a:spcBef>
              <a:spcAft>
                <a:spcPts val="0"/>
              </a:spcAft>
              <a:buFontTx/>
              <a:buNone/>
              <a:defRPr sz="1867" b="1">
                <a:solidFill>
                  <a:schemeClr val="tx1"/>
                </a:solidFill>
                <a:latin typeface="+mn-lt"/>
              </a:defRPr>
            </a:lvl2pPr>
            <a:lvl3pPr marL="0" indent="0">
              <a:lnSpc>
                <a:spcPct val="100000"/>
              </a:lnSpc>
              <a:spcBef>
                <a:spcPts val="0"/>
              </a:spcBef>
              <a:spcAft>
                <a:spcPts val="0"/>
              </a:spcAft>
              <a:buFontTx/>
              <a:buNone/>
              <a:defRPr sz="1867" b="0">
                <a:solidFill>
                  <a:schemeClr val="tx1"/>
                </a:solidFill>
                <a:latin typeface="+mn-lt"/>
              </a:defRPr>
            </a:lvl3pPr>
            <a:lvl4pPr marL="0" indent="0">
              <a:lnSpc>
                <a:spcPct val="100000"/>
              </a:lnSpc>
              <a:spcBef>
                <a:spcPts val="0"/>
              </a:spcBef>
              <a:spcAft>
                <a:spcPts val="0"/>
              </a:spcAft>
              <a:buFontTx/>
              <a:buNone/>
              <a:defRPr sz="1867" b="0">
                <a:solidFill>
                  <a:schemeClr val="tx1"/>
                </a:solidFill>
                <a:latin typeface="+mn-lt"/>
              </a:defRPr>
            </a:lvl4pPr>
            <a:lvl5pPr marL="0" indent="0">
              <a:lnSpc>
                <a:spcPct val="100000"/>
              </a:lnSpc>
              <a:spcBef>
                <a:spcPts val="0"/>
              </a:spcBef>
              <a:spcAft>
                <a:spcPts val="0"/>
              </a:spcAft>
              <a:buFontTx/>
              <a:buNone/>
              <a:defRPr sz="1867" b="0">
                <a:solidFill>
                  <a:schemeClr val="tx1"/>
                </a:solidFill>
                <a:latin typeface="+mn-lt"/>
              </a:defRPr>
            </a:lvl5pPr>
            <a:lvl6pPr marL="0" indent="0">
              <a:lnSpc>
                <a:spcPct val="100000"/>
              </a:lnSpc>
              <a:spcBef>
                <a:spcPts val="0"/>
              </a:spcBef>
              <a:spcAft>
                <a:spcPts val="0"/>
              </a:spcAft>
              <a:buFontTx/>
              <a:buNone/>
              <a:defRPr sz="1867">
                <a:solidFill>
                  <a:schemeClr val="tx1"/>
                </a:solidFill>
              </a:defRPr>
            </a:lvl6pPr>
            <a:lvl7pPr marL="0" indent="0">
              <a:lnSpc>
                <a:spcPct val="100000"/>
              </a:lnSpc>
              <a:spcBef>
                <a:spcPts val="0"/>
              </a:spcBef>
              <a:spcAft>
                <a:spcPts val="0"/>
              </a:spcAft>
              <a:buFontTx/>
              <a:buNone/>
              <a:defRPr sz="1867">
                <a:solidFill>
                  <a:schemeClr val="tx1"/>
                </a:solidFill>
              </a:defRPr>
            </a:lvl7pPr>
            <a:lvl8pPr marL="0" indent="0">
              <a:lnSpc>
                <a:spcPct val="100000"/>
              </a:lnSpc>
              <a:spcBef>
                <a:spcPts val="0"/>
              </a:spcBef>
              <a:spcAft>
                <a:spcPts val="0"/>
              </a:spcAft>
              <a:buFontTx/>
              <a:buNone/>
              <a:defRPr sz="1867">
                <a:solidFill>
                  <a:schemeClr val="tx1"/>
                </a:solidFill>
              </a:defRPr>
            </a:lvl8pPr>
            <a:lvl9pPr marL="0" indent="0">
              <a:lnSpc>
                <a:spcPct val="100000"/>
              </a:lnSpc>
              <a:spcBef>
                <a:spcPts val="0"/>
              </a:spcBef>
              <a:spcAft>
                <a:spcPts val="0"/>
              </a:spcAft>
              <a:buFontTx/>
              <a:buNone/>
              <a:defRPr sz="1867">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7" name="Freeform 5">
            <a:extLst>
              <a:ext uri="{FF2B5EF4-FFF2-40B4-BE49-F238E27FC236}">
                <a16:creationId xmlns:a16="http://schemas.microsoft.com/office/drawing/2014/main" id="{0791959B-69A1-6647-AB14-0868D57C6FD6}"/>
              </a:ext>
            </a:extLst>
          </p:cNvPr>
          <p:cNvSpPr>
            <a:spLocks noChangeAspect="1" noEditPoints="1"/>
          </p:cNvSpPr>
          <p:nvPr userDrawn="1"/>
        </p:nvSpPr>
        <p:spPr bwMode="white">
          <a:xfrm>
            <a:off x="342900" y="2044195"/>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ja-JP" altLang="en-US" sz="2400" dirty="0"/>
          </a:p>
        </p:txBody>
      </p:sp>
      <p:sp>
        <p:nvSpPr>
          <p:cNvPr id="2" name="Date Placeholder 1">
            <a:extLst>
              <a:ext uri="{FF2B5EF4-FFF2-40B4-BE49-F238E27FC236}">
                <a16:creationId xmlns:a16="http://schemas.microsoft.com/office/drawing/2014/main" id="{70CF9585-F32D-E84B-8536-FD4FCCCB3740}"/>
              </a:ext>
            </a:extLst>
          </p:cNvPr>
          <p:cNvSpPr>
            <a:spLocks noGrp="1"/>
          </p:cNvSpPr>
          <p:nvPr>
            <p:ph type="dt" sz="half" idx="15"/>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995CCD74-BDA4-1646-A9A3-60DA104503D6}"/>
              </a:ext>
            </a:extLst>
          </p:cNvPr>
          <p:cNvSpPr>
            <a:spLocks noGrp="1"/>
          </p:cNvSpPr>
          <p:nvPr>
            <p:ph type="ftr" sz="quarter" idx="16"/>
          </p:nvPr>
        </p:nvSpPr>
        <p:spPr/>
        <p:txBody>
          <a:bodyPr/>
          <a:lstStyle/>
          <a:p>
            <a:pPr algn="l"/>
            <a:endParaRPr lang="ja-JP" altLang="en-US" dirty="0"/>
          </a:p>
        </p:txBody>
      </p:sp>
      <p:sp>
        <p:nvSpPr>
          <p:cNvPr id="5" name="Slide Number Placeholder 4">
            <a:extLst>
              <a:ext uri="{FF2B5EF4-FFF2-40B4-BE49-F238E27FC236}">
                <a16:creationId xmlns:a16="http://schemas.microsoft.com/office/drawing/2014/main" id="{EF839020-F092-F74E-B41D-C9CF20A272CD}"/>
              </a:ext>
            </a:extLst>
          </p:cNvPr>
          <p:cNvSpPr>
            <a:spLocks noGrp="1"/>
          </p:cNvSpPr>
          <p:nvPr>
            <p:ph type="sldNum" sz="quarter" idx="17"/>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554471822"/>
      </p:ext>
    </p:extLst>
  </p:cSld>
  <p:clrMapOvr>
    <a:overrideClrMapping bg1="dk1" tx1="lt1" bg2="dk2" tx2="lt2" accent1="accent1" accent2="accent2" accent3="accent3" accent4="accent4" accent5="accent5" accent6="accent6" hlink="hlink" folHlink="folHlink"/>
  </p:clrMapOvr>
  <p:hf hdr="0"/>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1 Image Orange">
    <p:bg>
      <p:bgPr>
        <a:solidFill>
          <a:srgbClr val="D04A02"/>
        </a:solidFill>
        <a:effectLst/>
      </p:bgPr>
    </p:bg>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3429000" y="0"/>
            <a:ext cx="3429000" cy="9144000"/>
          </a:xfrm>
          <a:solidFill>
            <a:schemeClr val="tx2"/>
          </a:solidFill>
        </p:spPr>
        <p:txBody>
          <a:bodyPr anchor="ctr" anchorCtr="0"/>
          <a:lstStyle>
            <a:lvl1pPr algn="ctr">
              <a:defRPr sz="1333" b="0">
                <a:solidFill>
                  <a:schemeClr val="bg1"/>
                </a:solidFill>
              </a:defRPr>
            </a:lvl1pPr>
          </a:lstStyle>
          <a:p>
            <a:r>
              <a:rPr lang="ja-JP" altLang="en-US" dirty="0"/>
              <a:t>アイコンをクリックして図</a:t>
            </a:r>
            <a:r>
              <a:rPr lang="ja-JP" altLang="en-US"/>
              <a:t>を追加</a:t>
            </a:r>
            <a:endParaRPr lang="ja-JP" altLang="en-US" dirty="0"/>
          </a:p>
        </p:txBody>
      </p:sp>
      <p:sp>
        <p:nvSpPr>
          <p:cNvPr id="3" name="Content Placeholder 2"/>
          <p:cNvSpPr>
            <a:spLocks noGrp="1"/>
          </p:cNvSpPr>
          <p:nvPr>
            <p:ph idx="1" hasCustomPrompt="1"/>
          </p:nvPr>
        </p:nvSpPr>
        <p:spPr>
          <a:xfrm>
            <a:off x="351235" y="2364317"/>
            <a:ext cx="2969419" cy="5865283"/>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solidFill>
                  <a:schemeClr val="tx1"/>
                </a:solidFill>
              </a:defRPr>
            </a:lvl2pPr>
            <a:lvl3pPr marL="0" indent="0">
              <a:lnSpc>
                <a:spcPct val="100000"/>
              </a:lnSpc>
              <a:spcBef>
                <a:spcPts val="0"/>
              </a:spcBef>
              <a:spcAft>
                <a:spcPts val="0"/>
              </a:spcAft>
              <a:buFontTx/>
              <a:buNone/>
              <a:defRPr sz="1867">
                <a:solidFill>
                  <a:schemeClr val="tx1"/>
                </a:solidFill>
              </a:defRPr>
            </a:lvl3pPr>
            <a:lvl4pPr marL="0" indent="0">
              <a:lnSpc>
                <a:spcPct val="100000"/>
              </a:lnSpc>
              <a:spcBef>
                <a:spcPts val="0"/>
              </a:spcBef>
              <a:spcAft>
                <a:spcPts val="0"/>
              </a:spcAft>
              <a:buFontTx/>
              <a:buNone/>
              <a:defRPr sz="1867">
                <a:solidFill>
                  <a:schemeClr val="tx1"/>
                </a:solidFill>
              </a:defRPr>
            </a:lvl4pPr>
            <a:lvl5pPr marL="0" indent="0">
              <a:lnSpc>
                <a:spcPct val="100000"/>
              </a:lnSpc>
              <a:spcBef>
                <a:spcPts val="0"/>
              </a:spcBef>
              <a:spcAft>
                <a:spcPts val="0"/>
              </a:spcAft>
              <a:buFontTx/>
              <a:buNone/>
              <a:defRPr sz="1867">
                <a:solidFill>
                  <a:schemeClr val="tx1"/>
                </a:solidFill>
              </a:defRPr>
            </a:lvl5pPr>
            <a:lvl6pPr marL="0" indent="0">
              <a:lnSpc>
                <a:spcPct val="100000"/>
              </a:lnSpc>
              <a:spcBef>
                <a:spcPts val="0"/>
              </a:spcBef>
              <a:spcAft>
                <a:spcPts val="0"/>
              </a:spcAft>
              <a:buFontTx/>
              <a:buNone/>
              <a:defRPr sz="1867">
                <a:solidFill>
                  <a:schemeClr val="tx1"/>
                </a:solidFill>
              </a:defRPr>
            </a:lvl6pPr>
            <a:lvl7pPr marL="0" indent="0">
              <a:lnSpc>
                <a:spcPct val="100000"/>
              </a:lnSpc>
              <a:spcBef>
                <a:spcPts val="0"/>
              </a:spcBef>
              <a:spcAft>
                <a:spcPts val="0"/>
              </a:spcAft>
              <a:buFontTx/>
              <a:buNone/>
              <a:defRPr sz="1867">
                <a:solidFill>
                  <a:schemeClr val="tx1"/>
                </a:solidFill>
              </a:defRPr>
            </a:lvl7pPr>
            <a:lvl8pPr marL="0" indent="0">
              <a:lnSpc>
                <a:spcPct val="100000"/>
              </a:lnSpc>
              <a:spcBef>
                <a:spcPts val="0"/>
              </a:spcBef>
              <a:spcAft>
                <a:spcPts val="0"/>
              </a:spcAft>
              <a:buFontTx/>
              <a:buNone/>
              <a:defRPr sz="1867">
                <a:solidFill>
                  <a:schemeClr val="tx1"/>
                </a:solidFill>
              </a:defRPr>
            </a:lvl8pPr>
            <a:lvl9pPr marL="0" indent="0">
              <a:lnSpc>
                <a:spcPct val="100000"/>
              </a:lnSpc>
              <a:spcBef>
                <a:spcPts val="0"/>
              </a:spcBef>
              <a:spcAft>
                <a:spcPts val="0"/>
              </a:spcAft>
              <a:buFontTx/>
              <a:buNone/>
              <a:defRPr sz="1867">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2" name="Freeform 5">
            <a:extLst>
              <a:ext uri="{FF2B5EF4-FFF2-40B4-BE49-F238E27FC236}">
                <a16:creationId xmlns:a16="http://schemas.microsoft.com/office/drawing/2014/main" id="{31925CFE-E66A-DC40-89DE-F7CD8AA6FAEF}"/>
              </a:ext>
            </a:extLst>
          </p:cNvPr>
          <p:cNvSpPr>
            <a:spLocks noChangeAspect="1" noEditPoints="1"/>
          </p:cNvSpPr>
          <p:nvPr userDrawn="1"/>
        </p:nvSpPr>
        <p:spPr bwMode="white">
          <a:xfrm>
            <a:off x="342900" y="131225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121920" tIns="60960" rIns="121920" bIns="60960" numCol="1" anchor="t" anchorCtr="0" compatLnSpc="1">
            <a:prstTxWarp prst="textNoShape">
              <a:avLst/>
            </a:prstTxWarp>
          </a:bodyPr>
          <a:lstStyle/>
          <a:p>
            <a:endParaRPr lang="ja-JP" altLang="en-US" sz="2400" dirty="0"/>
          </a:p>
        </p:txBody>
      </p:sp>
      <p:sp>
        <p:nvSpPr>
          <p:cNvPr id="2" name="Date Placeholder 1">
            <a:extLst>
              <a:ext uri="{FF2B5EF4-FFF2-40B4-BE49-F238E27FC236}">
                <a16:creationId xmlns:a16="http://schemas.microsoft.com/office/drawing/2014/main" id="{9A13C8D8-3AE1-0A42-8230-4AC58FB7941A}"/>
              </a:ext>
            </a:extLst>
          </p:cNvPr>
          <p:cNvSpPr>
            <a:spLocks noGrp="1"/>
          </p:cNvSpPr>
          <p:nvPr>
            <p:ph type="dt" sz="half" idx="15"/>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548D384F-E810-5C45-A6F8-606915F5B158}"/>
              </a:ext>
            </a:extLst>
          </p:cNvPr>
          <p:cNvSpPr>
            <a:spLocks noGrp="1"/>
          </p:cNvSpPr>
          <p:nvPr>
            <p:ph type="ftr" sz="quarter" idx="16"/>
          </p:nvPr>
        </p:nvSpPr>
        <p:spPr/>
        <p:txBody>
          <a:bodyPr/>
          <a:lstStyle/>
          <a:p>
            <a:pPr algn="l"/>
            <a:endParaRPr lang="ja-JP" altLang="en-US" dirty="0"/>
          </a:p>
        </p:txBody>
      </p:sp>
      <p:sp>
        <p:nvSpPr>
          <p:cNvPr id="5" name="Slide Number Placeholder 4">
            <a:extLst>
              <a:ext uri="{FF2B5EF4-FFF2-40B4-BE49-F238E27FC236}">
                <a16:creationId xmlns:a16="http://schemas.microsoft.com/office/drawing/2014/main" id="{6E5B8E6B-82B3-0B4C-8B12-7B7DB33A6AC0}"/>
              </a:ext>
            </a:extLst>
          </p:cNvPr>
          <p:cNvSpPr>
            <a:spLocks noGrp="1"/>
          </p:cNvSpPr>
          <p:nvPr>
            <p:ph type="sldNum" sz="quarter" idx="17"/>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3874301331"/>
      </p:ext>
    </p:extLst>
  </p:cSld>
  <p:clrMapOvr>
    <a:overrideClrMapping bg1="dk1" tx1="lt1" bg2="dk2" tx2="lt2" accent1="accent1" accent2="accent2" accent3="accent3" accent4="accent4" accent5="accent5" accent6="accent6" hlink="hlink" folHlink="folHlink"/>
  </p:clrMapOvr>
  <p:hf hdr="0"/>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1 Image">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3429000" y="0"/>
            <a:ext cx="3429000" cy="9144000"/>
          </a:xfrm>
          <a:solidFill>
            <a:schemeClr val="bg2"/>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3" name="Content Placeholder 2"/>
          <p:cNvSpPr>
            <a:spLocks noGrp="1"/>
          </p:cNvSpPr>
          <p:nvPr>
            <p:ph idx="1" hasCustomPrompt="1"/>
          </p:nvPr>
        </p:nvSpPr>
        <p:spPr>
          <a:xfrm>
            <a:off x="351235" y="2364317"/>
            <a:ext cx="2969419" cy="5865283"/>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lvl2pPr>
            <a:lvl3pPr marL="0" indent="0">
              <a:lnSpc>
                <a:spcPct val="100000"/>
              </a:lnSpc>
              <a:spcBef>
                <a:spcPts val="0"/>
              </a:spcBef>
              <a:spcAft>
                <a:spcPts val="0"/>
              </a:spcAft>
              <a:buFontTx/>
              <a:buNone/>
              <a:defRPr sz="1867"/>
            </a:lvl3pPr>
            <a:lvl4pPr marL="0" indent="0">
              <a:lnSpc>
                <a:spcPct val="100000"/>
              </a:lnSpc>
              <a:spcBef>
                <a:spcPts val="0"/>
              </a:spcBef>
              <a:spcAft>
                <a:spcPts val="0"/>
              </a:spcAft>
              <a:buFontTx/>
              <a:buNone/>
              <a:defRPr sz="1867"/>
            </a:lvl4pPr>
            <a:lvl5pPr marL="0" indent="0">
              <a:lnSpc>
                <a:spcPct val="100000"/>
              </a:lnSpc>
              <a:spcBef>
                <a:spcPts val="0"/>
              </a:spcBef>
              <a:spcAft>
                <a:spcPts val="0"/>
              </a:spcAft>
              <a:buFontTx/>
              <a:buNone/>
              <a:defRPr sz="1867"/>
            </a:lvl5pPr>
            <a:lvl6pPr marL="0" indent="0">
              <a:lnSpc>
                <a:spcPct val="100000"/>
              </a:lnSpc>
              <a:spcBef>
                <a:spcPts val="0"/>
              </a:spcBef>
              <a:spcAft>
                <a:spcPts val="0"/>
              </a:spcAft>
              <a:buFontTx/>
              <a:buNone/>
              <a:defRPr sz="1867"/>
            </a:lvl6pPr>
            <a:lvl7pPr marL="0" indent="0">
              <a:lnSpc>
                <a:spcPct val="100000"/>
              </a:lnSpc>
              <a:spcBef>
                <a:spcPts val="0"/>
              </a:spcBef>
              <a:spcAft>
                <a:spcPts val="0"/>
              </a:spcAft>
              <a:buFontTx/>
              <a:buNone/>
              <a:defRPr sz="1867"/>
            </a:lvl7pPr>
            <a:lvl8pPr marL="0" indent="0">
              <a:lnSpc>
                <a:spcPct val="100000"/>
              </a:lnSpc>
              <a:spcBef>
                <a:spcPts val="0"/>
              </a:spcBef>
              <a:spcAft>
                <a:spcPts val="0"/>
              </a:spcAft>
              <a:buFontTx/>
              <a:buNone/>
              <a:defRPr sz="1867"/>
            </a:lvl8pPr>
            <a:lvl9pPr marL="0" indent="0">
              <a:lnSpc>
                <a:spcPct val="100000"/>
              </a:lnSpc>
              <a:spcBef>
                <a:spcPts val="0"/>
              </a:spcBef>
              <a:spcAft>
                <a:spcPts val="0"/>
              </a:spcAft>
              <a:buFontTx/>
              <a:buNone/>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9" name="Freeform 5">
            <a:extLst>
              <a:ext uri="{FF2B5EF4-FFF2-40B4-BE49-F238E27FC236}">
                <a16:creationId xmlns:a16="http://schemas.microsoft.com/office/drawing/2014/main" id="{D39A0BA7-156B-554E-893F-D73B236384B7}"/>
              </a:ext>
            </a:extLst>
          </p:cNvPr>
          <p:cNvSpPr>
            <a:spLocks noChangeAspect="1" noEditPoints="1"/>
          </p:cNvSpPr>
          <p:nvPr userDrawn="1"/>
        </p:nvSpPr>
        <p:spPr bwMode="white">
          <a:xfrm>
            <a:off x="342900" y="131225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lvl="0"/>
            <a:endParaRPr lang="ja-JP" altLang="en-US" sz="1800" dirty="0"/>
          </a:p>
        </p:txBody>
      </p:sp>
      <p:sp>
        <p:nvSpPr>
          <p:cNvPr id="2" name="Date Placeholder 1">
            <a:extLst>
              <a:ext uri="{FF2B5EF4-FFF2-40B4-BE49-F238E27FC236}">
                <a16:creationId xmlns:a16="http://schemas.microsoft.com/office/drawing/2014/main" id="{69EC3F22-5110-934F-A693-4FB0DCEED7AC}"/>
              </a:ext>
            </a:extLst>
          </p:cNvPr>
          <p:cNvSpPr>
            <a:spLocks noGrp="1"/>
          </p:cNvSpPr>
          <p:nvPr>
            <p:ph type="dt" sz="half" idx="15"/>
          </p:nvPr>
        </p:nvSpPr>
        <p:spPr/>
        <p:txBody>
          <a:bodyPr/>
          <a:lstStyle>
            <a:lvl1pPr>
              <a:defRPr>
                <a:solidFill>
                  <a:schemeClr val="bg1"/>
                </a:solidFill>
              </a:defRPr>
            </a:lvl1p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D6873336-0694-AD4A-8CA7-D3AD59B85E7C}"/>
              </a:ext>
            </a:extLst>
          </p:cNvPr>
          <p:cNvSpPr>
            <a:spLocks noGrp="1"/>
          </p:cNvSpPr>
          <p:nvPr>
            <p:ph type="ftr" sz="quarter" idx="16"/>
          </p:nvPr>
        </p:nvSpPr>
        <p:spPr/>
        <p:txBody>
          <a:bodyPr/>
          <a:lstStyle/>
          <a:p>
            <a:pPr algn="l"/>
            <a:endParaRPr lang="ja-JP" altLang="en-US" dirty="0"/>
          </a:p>
        </p:txBody>
      </p:sp>
      <p:sp>
        <p:nvSpPr>
          <p:cNvPr id="5" name="Slide Number Placeholder 4">
            <a:extLst>
              <a:ext uri="{FF2B5EF4-FFF2-40B4-BE49-F238E27FC236}">
                <a16:creationId xmlns:a16="http://schemas.microsoft.com/office/drawing/2014/main" id="{5BFB411F-65C2-2A4D-AAEA-287F16E4B966}"/>
              </a:ext>
            </a:extLst>
          </p:cNvPr>
          <p:cNvSpPr>
            <a:spLocks noGrp="1"/>
          </p:cNvSpPr>
          <p:nvPr>
            <p:ph type="sldNum" sz="quarter" idx="17"/>
          </p:nvPr>
        </p:nvSpPr>
        <p:spPr/>
        <p:txBody>
          <a:bodyPr/>
          <a:lstStyle>
            <a:lvl1pPr>
              <a:defRPr>
                <a:solidFill>
                  <a:schemeClr val="bg1"/>
                </a:solidFill>
              </a:defRPr>
            </a:lvl1p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873285981"/>
      </p:ext>
    </p:extLst>
  </p:cSld>
  <p:clrMapOvr>
    <a:masterClrMapping/>
  </p:clrMapOvr>
  <p:hf hdr="0"/>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7433"/>
            <a:ext cx="5238005" cy="5473700"/>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lvl2pPr>
            <a:lvl3pPr marL="0" indent="0">
              <a:lnSpc>
                <a:spcPct val="100000"/>
              </a:lnSpc>
              <a:spcBef>
                <a:spcPts val="0"/>
              </a:spcBef>
              <a:spcAft>
                <a:spcPts val="0"/>
              </a:spcAft>
              <a:buFontTx/>
              <a:buNone/>
              <a:defRPr sz="1867"/>
            </a:lvl3pPr>
            <a:lvl4pPr marL="0" indent="0">
              <a:lnSpc>
                <a:spcPct val="100000"/>
              </a:lnSpc>
              <a:spcBef>
                <a:spcPts val="0"/>
              </a:spcBef>
              <a:spcAft>
                <a:spcPts val="0"/>
              </a:spcAft>
              <a:buFontTx/>
              <a:buNone/>
              <a:defRPr sz="1867"/>
            </a:lvl4pPr>
            <a:lvl5pPr marL="0" indent="0">
              <a:lnSpc>
                <a:spcPct val="100000"/>
              </a:lnSpc>
              <a:spcBef>
                <a:spcPts val="0"/>
              </a:spcBef>
              <a:spcAft>
                <a:spcPts val="0"/>
              </a:spcAft>
              <a:buFontTx/>
              <a:buNone/>
              <a:defRPr sz="1867"/>
            </a:lvl5pPr>
            <a:lvl6pPr marL="0" indent="0">
              <a:lnSpc>
                <a:spcPct val="100000"/>
              </a:lnSpc>
              <a:spcBef>
                <a:spcPts val="0"/>
              </a:spcBef>
              <a:spcAft>
                <a:spcPts val="0"/>
              </a:spcAft>
              <a:buFontTx/>
              <a:buNone/>
              <a:defRPr sz="1867"/>
            </a:lvl6pPr>
            <a:lvl7pPr marL="0" indent="0">
              <a:lnSpc>
                <a:spcPct val="100000"/>
              </a:lnSpc>
              <a:spcBef>
                <a:spcPts val="0"/>
              </a:spcBef>
              <a:spcAft>
                <a:spcPts val="0"/>
              </a:spcAft>
              <a:buFontTx/>
              <a:buNone/>
              <a:defRPr sz="1867"/>
            </a:lvl7pPr>
            <a:lvl8pPr marL="0" indent="0">
              <a:lnSpc>
                <a:spcPct val="100000"/>
              </a:lnSpc>
              <a:spcBef>
                <a:spcPts val="0"/>
              </a:spcBef>
              <a:spcAft>
                <a:spcPts val="0"/>
              </a:spcAft>
              <a:buFontTx/>
              <a:buNone/>
              <a:defRPr sz="1867"/>
            </a:lvl8pPr>
            <a:lvl9pPr marL="0" indent="0">
              <a:lnSpc>
                <a:spcPct val="100000"/>
              </a:lnSpc>
              <a:spcBef>
                <a:spcPts val="0"/>
              </a:spcBef>
              <a:spcAft>
                <a:spcPts val="0"/>
              </a:spcAft>
              <a:buFontTx/>
              <a:buNone/>
              <a:defRPr sz="1867"/>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5" name="Slide Number Placeholder 4">
            <a:extLst>
              <a:ext uri="{FF2B5EF4-FFF2-40B4-BE49-F238E27FC236}">
                <a16:creationId xmlns:a16="http://schemas.microsoft.com/office/drawing/2014/main" id="{1F8B6AD2-D7A1-494A-91CB-06E4CD0D7CFA}"/>
              </a:ext>
            </a:extLst>
          </p:cNvPr>
          <p:cNvSpPr>
            <a:spLocks noGrp="1"/>
          </p:cNvSpPr>
          <p:nvPr>
            <p:ph type="sldNum" sz="quarter" idx="11"/>
          </p:nvPr>
        </p:nvSpPr>
        <p:spPr/>
        <p:txBody>
          <a:bodyPr/>
          <a:lstStyle/>
          <a:p>
            <a:fld id="{7870704B-CE94-48CC-AF30-84932A1262A7}" type="slidenum">
              <a:rPr lang="en-US" altLang="ja-JP" smtClean="0"/>
              <a:pPr/>
              <a:t>‹#›</a:t>
            </a:fld>
            <a:endParaRPr lang="ja-JP" altLang="en-US" dirty="0"/>
          </a:p>
        </p:txBody>
      </p:sp>
      <p:sp>
        <p:nvSpPr>
          <p:cNvPr id="8" name="Freeform 5">
            <a:extLst>
              <a:ext uri="{FF2B5EF4-FFF2-40B4-BE49-F238E27FC236}">
                <a16:creationId xmlns:a16="http://schemas.microsoft.com/office/drawing/2014/main" id="{37FEF807-8FFE-6C4D-9977-9A3D7DF7064F}"/>
              </a:ext>
            </a:extLst>
          </p:cNvPr>
          <p:cNvSpPr>
            <a:spLocks noChangeAspect="1" noEditPoints="1"/>
          </p:cNvSpPr>
          <p:nvPr userDrawn="1"/>
        </p:nvSpPr>
        <p:spPr bwMode="white">
          <a:xfrm>
            <a:off x="342900" y="167801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pPr lvl="0"/>
            <a:endParaRPr lang="ja-JP" altLang="en-US" sz="1800" dirty="0"/>
          </a:p>
        </p:txBody>
      </p:sp>
      <p:sp>
        <p:nvSpPr>
          <p:cNvPr id="2" name="Date Placeholder 1">
            <a:extLst>
              <a:ext uri="{FF2B5EF4-FFF2-40B4-BE49-F238E27FC236}">
                <a16:creationId xmlns:a16="http://schemas.microsoft.com/office/drawing/2014/main" id="{32DDFFFE-10BF-0B4D-9609-4CF0E16A39E1}"/>
              </a:ext>
            </a:extLst>
          </p:cNvPr>
          <p:cNvSpPr>
            <a:spLocks noGrp="1"/>
          </p:cNvSpPr>
          <p:nvPr>
            <p:ph type="dt" sz="half" idx="12"/>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85601807-8B18-D147-9BDD-014FF3C45945}"/>
              </a:ext>
            </a:extLst>
          </p:cNvPr>
          <p:cNvSpPr>
            <a:spLocks noGrp="1"/>
          </p:cNvSpPr>
          <p:nvPr>
            <p:ph type="ftr" sz="quarter" idx="13"/>
          </p:nvPr>
        </p:nvSpPr>
        <p:spPr/>
        <p:txBody>
          <a:bodyPr/>
          <a:lstStyle/>
          <a:p>
            <a:pPr algn="l"/>
            <a:endParaRPr lang="ja-JP" altLang="en-US" dirty="0"/>
          </a:p>
        </p:txBody>
      </p:sp>
    </p:spTree>
    <p:extLst>
      <p:ext uri="{BB962C8B-B14F-4D97-AF65-F5344CB8AC3E}">
        <p14:creationId xmlns:p14="http://schemas.microsoft.com/office/powerpoint/2010/main" val="3156153303"/>
      </p:ext>
    </p:extLst>
  </p:cSld>
  <p:clrMapOvr>
    <a:masterClrMapping/>
  </p:clrMapOvr>
  <p:hf hdr="0"/>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2 Orange">
    <p:bg>
      <p:bgPr>
        <a:solidFill>
          <a:srgbClr val="D04A02"/>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9133"/>
            <a:ext cx="5238005" cy="5472000"/>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solidFill>
                  <a:schemeClr val="tx1"/>
                </a:solidFill>
              </a:defRPr>
            </a:lvl2pPr>
            <a:lvl3pPr marL="0" indent="0">
              <a:lnSpc>
                <a:spcPct val="100000"/>
              </a:lnSpc>
              <a:spcBef>
                <a:spcPts val="0"/>
              </a:spcBef>
              <a:spcAft>
                <a:spcPts val="0"/>
              </a:spcAft>
              <a:buFontTx/>
              <a:buNone/>
              <a:defRPr sz="1867">
                <a:solidFill>
                  <a:schemeClr val="tx1"/>
                </a:solidFill>
              </a:defRPr>
            </a:lvl3pPr>
            <a:lvl4pPr marL="0" indent="0">
              <a:lnSpc>
                <a:spcPct val="100000"/>
              </a:lnSpc>
              <a:spcBef>
                <a:spcPts val="0"/>
              </a:spcBef>
              <a:spcAft>
                <a:spcPts val="0"/>
              </a:spcAft>
              <a:buFontTx/>
              <a:buNone/>
              <a:defRPr sz="1867">
                <a:solidFill>
                  <a:schemeClr val="tx1"/>
                </a:solidFill>
              </a:defRPr>
            </a:lvl4pPr>
            <a:lvl5pPr marL="0" indent="0">
              <a:lnSpc>
                <a:spcPct val="100000"/>
              </a:lnSpc>
              <a:spcBef>
                <a:spcPts val="0"/>
              </a:spcBef>
              <a:spcAft>
                <a:spcPts val="0"/>
              </a:spcAft>
              <a:buFontTx/>
              <a:buNone/>
              <a:defRPr sz="1867">
                <a:solidFill>
                  <a:schemeClr val="tx1"/>
                </a:solidFill>
              </a:defRPr>
            </a:lvl5pPr>
            <a:lvl6pPr marL="0" indent="0">
              <a:lnSpc>
                <a:spcPct val="100000"/>
              </a:lnSpc>
              <a:spcBef>
                <a:spcPts val="0"/>
              </a:spcBef>
              <a:spcAft>
                <a:spcPts val="0"/>
              </a:spcAft>
              <a:buFontTx/>
              <a:buNone/>
              <a:defRPr sz="1867">
                <a:solidFill>
                  <a:schemeClr val="tx1"/>
                </a:solidFill>
              </a:defRPr>
            </a:lvl6pPr>
            <a:lvl7pPr marL="0" indent="0">
              <a:lnSpc>
                <a:spcPct val="100000"/>
              </a:lnSpc>
              <a:spcBef>
                <a:spcPts val="0"/>
              </a:spcBef>
              <a:spcAft>
                <a:spcPts val="0"/>
              </a:spcAft>
              <a:buFontTx/>
              <a:buNone/>
              <a:defRPr sz="1867">
                <a:solidFill>
                  <a:schemeClr val="tx1"/>
                </a:solidFill>
              </a:defRPr>
            </a:lvl7pPr>
            <a:lvl8pPr marL="0" indent="0">
              <a:lnSpc>
                <a:spcPct val="100000"/>
              </a:lnSpc>
              <a:spcBef>
                <a:spcPts val="0"/>
              </a:spcBef>
              <a:spcAft>
                <a:spcPts val="0"/>
              </a:spcAft>
              <a:buFontTx/>
              <a:buNone/>
              <a:defRPr sz="1867">
                <a:solidFill>
                  <a:schemeClr val="tx1"/>
                </a:solidFill>
              </a:defRPr>
            </a:lvl8pPr>
            <a:lvl9pPr marL="0" indent="0">
              <a:lnSpc>
                <a:spcPct val="100000"/>
              </a:lnSpc>
              <a:spcBef>
                <a:spcPts val="0"/>
              </a:spcBef>
              <a:spcAft>
                <a:spcPts val="0"/>
              </a:spcAft>
              <a:buFontTx/>
              <a:buNone/>
              <a:defRPr sz="1867">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0" name="Freeform 5">
            <a:extLst>
              <a:ext uri="{FF2B5EF4-FFF2-40B4-BE49-F238E27FC236}">
                <a16:creationId xmlns:a16="http://schemas.microsoft.com/office/drawing/2014/main" id="{35C4B07A-5E48-B44C-A4D7-385A69048376}"/>
              </a:ext>
            </a:extLst>
          </p:cNvPr>
          <p:cNvSpPr>
            <a:spLocks noChangeAspect="1" noEditPoints="1"/>
          </p:cNvSpPr>
          <p:nvPr userDrawn="1"/>
        </p:nvSpPr>
        <p:spPr bwMode="white">
          <a:xfrm>
            <a:off x="342900" y="167801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lvl="0"/>
            <a:endParaRPr lang="ja-JP" altLang="en-US" sz="1800" dirty="0"/>
          </a:p>
        </p:txBody>
      </p:sp>
      <p:sp>
        <p:nvSpPr>
          <p:cNvPr id="2" name="Date Placeholder 1">
            <a:extLst>
              <a:ext uri="{FF2B5EF4-FFF2-40B4-BE49-F238E27FC236}">
                <a16:creationId xmlns:a16="http://schemas.microsoft.com/office/drawing/2014/main" id="{9278145B-C0B2-CC40-97BD-B9C3AB76811E}"/>
              </a:ext>
            </a:extLst>
          </p:cNvPr>
          <p:cNvSpPr>
            <a:spLocks noGrp="1"/>
          </p:cNvSpPr>
          <p:nvPr>
            <p:ph type="dt" sz="half" idx="10"/>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710894AF-C509-FC44-8B6B-59644BB1CE91}"/>
              </a:ext>
            </a:extLst>
          </p:cNvPr>
          <p:cNvSpPr>
            <a:spLocks noGrp="1"/>
          </p:cNvSpPr>
          <p:nvPr>
            <p:ph type="ftr" sz="quarter" idx="11"/>
          </p:nvPr>
        </p:nvSpPr>
        <p:spPr/>
        <p:txBody>
          <a:bodyPr/>
          <a:lstStyle/>
          <a:p>
            <a:pPr algn="l"/>
            <a:endParaRPr lang="ja-JP" altLang="en-US" dirty="0"/>
          </a:p>
        </p:txBody>
      </p:sp>
      <p:sp>
        <p:nvSpPr>
          <p:cNvPr id="6" name="Slide Number Placeholder 5">
            <a:extLst>
              <a:ext uri="{FF2B5EF4-FFF2-40B4-BE49-F238E27FC236}">
                <a16:creationId xmlns:a16="http://schemas.microsoft.com/office/drawing/2014/main" id="{2FF30EC5-5261-8B49-8263-B020146AD775}"/>
              </a:ext>
            </a:extLst>
          </p:cNvPr>
          <p:cNvSpPr>
            <a:spLocks noGrp="1"/>
          </p:cNvSpPr>
          <p:nvPr>
            <p:ph type="sldNum" sz="quarter" idx="12"/>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224423923"/>
      </p:ext>
    </p:extLst>
  </p:cSld>
  <p:clrMapOvr>
    <a:overrideClrMapping bg1="dk1" tx1="lt1" bg2="dk2" tx2="lt2" accent1="accent1" accent2="accent2" accent3="accent3" accent4="accent4" accent5="accent5" accent6="accent6" hlink="hlink" folHlink="folHlink"/>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All Grey">
    <p:bg>
      <p:bgPr>
        <a:solidFill>
          <a:srgbClr val="46464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55364" y="539749"/>
            <a:ext cx="4050000" cy="3456000"/>
          </a:xfrm>
        </p:spPr>
        <p:txBody>
          <a:bodyPr anchor="b" anchorCtr="0">
            <a:normAutofit/>
          </a:bodyPr>
          <a:lstStyle>
            <a:lvl1pPr algn="l">
              <a:lnSpc>
                <a:spcPct val="100000"/>
              </a:lnSpc>
              <a:defRPr sz="5867">
                <a:solidFill>
                  <a:schemeClr val="bg1"/>
                </a:solidFill>
              </a:defRPr>
            </a:lvl1pPr>
          </a:lstStyle>
          <a:p>
            <a:r>
              <a:rPr lang="en-US" altLang="ja-JP"/>
              <a:t>[Presentation title]</a:t>
            </a:r>
            <a:endParaRPr lang="ja-JP" altLang="en-US" dirty="0"/>
          </a:p>
        </p:txBody>
      </p:sp>
      <p:sp>
        <p:nvSpPr>
          <p:cNvPr id="6" name="Subtitle 2">
            <a:extLst>
              <a:ext uri="{FF2B5EF4-FFF2-40B4-BE49-F238E27FC236}">
                <a16:creationId xmlns:a16="http://schemas.microsoft.com/office/drawing/2014/main" id="{A0BB2B18-6E64-DC4A-839C-64D89383DBCC}"/>
              </a:ext>
            </a:extLst>
          </p:cNvPr>
          <p:cNvSpPr>
            <a:spLocks noGrp="1"/>
          </p:cNvSpPr>
          <p:nvPr>
            <p:ph type="subTitle" idx="1" hasCustomPrompt="1"/>
          </p:nvPr>
        </p:nvSpPr>
        <p:spPr>
          <a:xfrm>
            <a:off x="355364" y="4998720"/>
            <a:ext cx="3078000" cy="76800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pic>
        <p:nvPicPr>
          <p:cNvPr id="8" name="図 7">
            <a:extLst>
              <a:ext uri="{FF2B5EF4-FFF2-40B4-BE49-F238E27FC236}">
                <a16:creationId xmlns:a16="http://schemas.microsoft.com/office/drawing/2014/main" id="{3B15E7A4-284B-491E-800A-F804DF609F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6656" y="7406640"/>
            <a:ext cx="887740" cy="1211429"/>
          </a:xfrm>
          <a:prstGeom prst="rect">
            <a:avLst/>
          </a:prstGeom>
        </p:spPr>
      </p:pic>
    </p:spTree>
    <p:extLst>
      <p:ext uri="{BB962C8B-B14F-4D97-AF65-F5344CB8AC3E}">
        <p14:creationId xmlns:p14="http://schemas.microsoft.com/office/powerpoint/2010/main" val="3917376436"/>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Quote 2 Red">
    <p:bg>
      <p:bgPr>
        <a:solidFill>
          <a:srgbClr val="E0301E"/>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9133"/>
            <a:ext cx="5238000" cy="5472000"/>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solidFill>
                  <a:schemeClr val="tx1"/>
                </a:solidFill>
              </a:defRPr>
            </a:lvl2pPr>
            <a:lvl3pPr marL="0" indent="0">
              <a:lnSpc>
                <a:spcPct val="100000"/>
              </a:lnSpc>
              <a:spcBef>
                <a:spcPts val="0"/>
              </a:spcBef>
              <a:spcAft>
                <a:spcPts val="0"/>
              </a:spcAft>
              <a:buFontTx/>
              <a:buNone/>
              <a:defRPr sz="1867">
                <a:solidFill>
                  <a:schemeClr val="tx1"/>
                </a:solidFill>
              </a:defRPr>
            </a:lvl3pPr>
            <a:lvl4pPr marL="0" indent="0">
              <a:lnSpc>
                <a:spcPct val="100000"/>
              </a:lnSpc>
              <a:spcBef>
                <a:spcPts val="0"/>
              </a:spcBef>
              <a:spcAft>
                <a:spcPts val="0"/>
              </a:spcAft>
              <a:buFontTx/>
              <a:buNone/>
              <a:defRPr sz="1867">
                <a:solidFill>
                  <a:schemeClr val="tx1"/>
                </a:solidFill>
              </a:defRPr>
            </a:lvl4pPr>
            <a:lvl5pPr marL="0" indent="0">
              <a:lnSpc>
                <a:spcPct val="100000"/>
              </a:lnSpc>
              <a:spcBef>
                <a:spcPts val="0"/>
              </a:spcBef>
              <a:spcAft>
                <a:spcPts val="0"/>
              </a:spcAft>
              <a:buFontTx/>
              <a:buNone/>
              <a:defRPr sz="1867">
                <a:solidFill>
                  <a:schemeClr val="tx1"/>
                </a:solidFill>
              </a:defRPr>
            </a:lvl5pPr>
            <a:lvl6pPr marL="0" indent="0">
              <a:lnSpc>
                <a:spcPct val="100000"/>
              </a:lnSpc>
              <a:spcBef>
                <a:spcPts val="0"/>
              </a:spcBef>
              <a:spcAft>
                <a:spcPts val="0"/>
              </a:spcAft>
              <a:buFontTx/>
              <a:buNone/>
              <a:defRPr sz="1867">
                <a:solidFill>
                  <a:schemeClr val="tx1"/>
                </a:solidFill>
              </a:defRPr>
            </a:lvl6pPr>
            <a:lvl7pPr marL="0" indent="0">
              <a:lnSpc>
                <a:spcPct val="100000"/>
              </a:lnSpc>
              <a:spcBef>
                <a:spcPts val="0"/>
              </a:spcBef>
              <a:spcAft>
                <a:spcPts val="0"/>
              </a:spcAft>
              <a:buFontTx/>
              <a:buNone/>
              <a:defRPr sz="1867">
                <a:solidFill>
                  <a:schemeClr val="tx1"/>
                </a:solidFill>
              </a:defRPr>
            </a:lvl7pPr>
            <a:lvl8pPr marL="0" indent="0">
              <a:lnSpc>
                <a:spcPct val="100000"/>
              </a:lnSpc>
              <a:spcBef>
                <a:spcPts val="0"/>
              </a:spcBef>
              <a:spcAft>
                <a:spcPts val="0"/>
              </a:spcAft>
              <a:buFontTx/>
              <a:buNone/>
              <a:defRPr sz="1867">
                <a:solidFill>
                  <a:schemeClr val="tx1"/>
                </a:solidFill>
              </a:defRPr>
            </a:lvl8pPr>
            <a:lvl9pPr marL="0" indent="0">
              <a:lnSpc>
                <a:spcPct val="100000"/>
              </a:lnSpc>
              <a:spcBef>
                <a:spcPts val="0"/>
              </a:spcBef>
              <a:spcAft>
                <a:spcPts val="0"/>
              </a:spcAft>
              <a:buFontTx/>
              <a:buNone/>
              <a:defRPr sz="1867">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0" name="Freeform 5">
            <a:extLst>
              <a:ext uri="{FF2B5EF4-FFF2-40B4-BE49-F238E27FC236}">
                <a16:creationId xmlns:a16="http://schemas.microsoft.com/office/drawing/2014/main" id="{2A27A0C4-B307-C642-8F9D-16AD19D05502}"/>
              </a:ext>
            </a:extLst>
          </p:cNvPr>
          <p:cNvSpPr>
            <a:spLocks noChangeAspect="1" noEditPoints="1"/>
          </p:cNvSpPr>
          <p:nvPr userDrawn="1"/>
        </p:nvSpPr>
        <p:spPr bwMode="white">
          <a:xfrm>
            <a:off x="342900" y="167801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lvl="0"/>
            <a:endParaRPr lang="ja-JP" altLang="en-US" sz="1800" dirty="0"/>
          </a:p>
        </p:txBody>
      </p:sp>
      <p:sp>
        <p:nvSpPr>
          <p:cNvPr id="2" name="Date Placeholder 1">
            <a:extLst>
              <a:ext uri="{FF2B5EF4-FFF2-40B4-BE49-F238E27FC236}">
                <a16:creationId xmlns:a16="http://schemas.microsoft.com/office/drawing/2014/main" id="{DA325046-8419-FB43-90EA-95DE9A77AE5B}"/>
              </a:ext>
            </a:extLst>
          </p:cNvPr>
          <p:cNvSpPr>
            <a:spLocks noGrp="1"/>
          </p:cNvSpPr>
          <p:nvPr>
            <p:ph type="dt" sz="half" idx="10"/>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C0DAC0E5-98A8-AB43-861E-E25CC613E5AA}"/>
              </a:ext>
            </a:extLst>
          </p:cNvPr>
          <p:cNvSpPr>
            <a:spLocks noGrp="1"/>
          </p:cNvSpPr>
          <p:nvPr>
            <p:ph type="ftr" sz="quarter" idx="11"/>
          </p:nvPr>
        </p:nvSpPr>
        <p:spPr/>
        <p:txBody>
          <a:bodyPr/>
          <a:lstStyle/>
          <a:p>
            <a:pPr algn="l"/>
            <a:endParaRPr lang="ja-JP" altLang="en-US" dirty="0"/>
          </a:p>
        </p:txBody>
      </p:sp>
      <p:sp>
        <p:nvSpPr>
          <p:cNvPr id="6" name="Slide Number Placeholder 5">
            <a:extLst>
              <a:ext uri="{FF2B5EF4-FFF2-40B4-BE49-F238E27FC236}">
                <a16:creationId xmlns:a16="http://schemas.microsoft.com/office/drawing/2014/main" id="{9DE240E5-7C2A-1341-BCEE-AB79C37A8491}"/>
              </a:ext>
            </a:extLst>
          </p:cNvPr>
          <p:cNvSpPr>
            <a:spLocks noGrp="1"/>
          </p:cNvSpPr>
          <p:nvPr>
            <p:ph type="sldNum" sz="quarter" idx="12"/>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3838994459"/>
      </p:ext>
    </p:extLst>
  </p:cSld>
  <p:clrMapOvr>
    <a:overrideClrMapping bg1="dk1" tx1="lt1" bg2="dk2" tx2="lt2" accent1="accent1" accent2="accent2" accent3="accent3" accent4="accent4" accent5="accent5" accent6="accent6" hlink="hlink" folHlink="folHlink"/>
  </p:clrMapOvr>
  <p:hf hdr="0"/>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Quote 2 Rose">
    <p:bg>
      <p:bgPr>
        <a:solidFill>
          <a:srgbClr val="DB536A"/>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7433"/>
            <a:ext cx="5238000" cy="5472000"/>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solidFill>
                  <a:schemeClr val="tx1"/>
                </a:solidFill>
              </a:defRPr>
            </a:lvl2pPr>
            <a:lvl3pPr marL="0" indent="0">
              <a:lnSpc>
                <a:spcPct val="100000"/>
              </a:lnSpc>
              <a:spcBef>
                <a:spcPts val="0"/>
              </a:spcBef>
              <a:spcAft>
                <a:spcPts val="0"/>
              </a:spcAft>
              <a:buFontTx/>
              <a:buNone/>
              <a:defRPr sz="1867">
                <a:solidFill>
                  <a:schemeClr val="tx1"/>
                </a:solidFill>
              </a:defRPr>
            </a:lvl3pPr>
            <a:lvl4pPr marL="0" indent="0">
              <a:lnSpc>
                <a:spcPct val="100000"/>
              </a:lnSpc>
              <a:spcBef>
                <a:spcPts val="0"/>
              </a:spcBef>
              <a:spcAft>
                <a:spcPts val="0"/>
              </a:spcAft>
              <a:buFontTx/>
              <a:buNone/>
              <a:defRPr sz="1867">
                <a:solidFill>
                  <a:schemeClr val="tx1"/>
                </a:solidFill>
              </a:defRPr>
            </a:lvl4pPr>
            <a:lvl5pPr marL="0" indent="0">
              <a:lnSpc>
                <a:spcPct val="100000"/>
              </a:lnSpc>
              <a:spcBef>
                <a:spcPts val="0"/>
              </a:spcBef>
              <a:spcAft>
                <a:spcPts val="0"/>
              </a:spcAft>
              <a:buFontTx/>
              <a:buNone/>
              <a:defRPr sz="1867">
                <a:solidFill>
                  <a:schemeClr val="tx1"/>
                </a:solidFill>
              </a:defRPr>
            </a:lvl5pPr>
            <a:lvl6pPr marL="0" indent="0">
              <a:lnSpc>
                <a:spcPct val="100000"/>
              </a:lnSpc>
              <a:spcBef>
                <a:spcPts val="0"/>
              </a:spcBef>
              <a:spcAft>
                <a:spcPts val="0"/>
              </a:spcAft>
              <a:buFontTx/>
              <a:buNone/>
              <a:defRPr sz="1867">
                <a:solidFill>
                  <a:schemeClr val="tx1"/>
                </a:solidFill>
              </a:defRPr>
            </a:lvl6pPr>
            <a:lvl7pPr marL="0" indent="0">
              <a:lnSpc>
                <a:spcPct val="100000"/>
              </a:lnSpc>
              <a:spcBef>
                <a:spcPts val="0"/>
              </a:spcBef>
              <a:spcAft>
                <a:spcPts val="0"/>
              </a:spcAft>
              <a:buFontTx/>
              <a:buNone/>
              <a:defRPr sz="1867">
                <a:solidFill>
                  <a:schemeClr val="tx1"/>
                </a:solidFill>
              </a:defRPr>
            </a:lvl7pPr>
            <a:lvl8pPr marL="0" indent="0">
              <a:lnSpc>
                <a:spcPct val="100000"/>
              </a:lnSpc>
              <a:spcBef>
                <a:spcPts val="0"/>
              </a:spcBef>
              <a:spcAft>
                <a:spcPts val="0"/>
              </a:spcAft>
              <a:buFontTx/>
              <a:buNone/>
              <a:defRPr sz="1867">
                <a:solidFill>
                  <a:schemeClr val="tx1"/>
                </a:solidFill>
              </a:defRPr>
            </a:lvl8pPr>
            <a:lvl9pPr marL="0" indent="0">
              <a:lnSpc>
                <a:spcPct val="100000"/>
              </a:lnSpc>
              <a:spcBef>
                <a:spcPts val="0"/>
              </a:spcBef>
              <a:spcAft>
                <a:spcPts val="0"/>
              </a:spcAft>
              <a:buFontTx/>
              <a:buNone/>
              <a:defRPr sz="1867">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0" name="Freeform 5">
            <a:extLst>
              <a:ext uri="{FF2B5EF4-FFF2-40B4-BE49-F238E27FC236}">
                <a16:creationId xmlns:a16="http://schemas.microsoft.com/office/drawing/2014/main" id="{3D0588D7-718D-9446-BD8C-1ECC665E758F}"/>
              </a:ext>
            </a:extLst>
          </p:cNvPr>
          <p:cNvSpPr>
            <a:spLocks noChangeAspect="1" noEditPoints="1"/>
          </p:cNvSpPr>
          <p:nvPr userDrawn="1"/>
        </p:nvSpPr>
        <p:spPr bwMode="white">
          <a:xfrm>
            <a:off x="342900" y="167801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lvl="0"/>
            <a:endParaRPr lang="ja-JP" altLang="en-US" sz="1800" dirty="0"/>
          </a:p>
        </p:txBody>
      </p:sp>
      <p:sp>
        <p:nvSpPr>
          <p:cNvPr id="2" name="Date Placeholder 1">
            <a:extLst>
              <a:ext uri="{FF2B5EF4-FFF2-40B4-BE49-F238E27FC236}">
                <a16:creationId xmlns:a16="http://schemas.microsoft.com/office/drawing/2014/main" id="{DEE4EB86-FBD5-694F-A5B6-4FFF6791E27C}"/>
              </a:ext>
            </a:extLst>
          </p:cNvPr>
          <p:cNvSpPr>
            <a:spLocks noGrp="1"/>
          </p:cNvSpPr>
          <p:nvPr>
            <p:ph type="dt" sz="half" idx="10"/>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BD793A89-EADB-194C-A5AD-FD96DDD838BB}"/>
              </a:ext>
            </a:extLst>
          </p:cNvPr>
          <p:cNvSpPr>
            <a:spLocks noGrp="1"/>
          </p:cNvSpPr>
          <p:nvPr>
            <p:ph type="ftr" sz="quarter" idx="11"/>
          </p:nvPr>
        </p:nvSpPr>
        <p:spPr/>
        <p:txBody>
          <a:bodyPr/>
          <a:lstStyle/>
          <a:p>
            <a:pPr algn="l"/>
            <a:endParaRPr lang="ja-JP" altLang="en-US" dirty="0"/>
          </a:p>
        </p:txBody>
      </p:sp>
      <p:sp>
        <p:nvSpPr>
          <p:cNvPr id="6" name="Slide Number Placeholder 5">
            <a:extLst>
              <a:ext uri="{FF2B5EF4-FFF2-40B4-BE49-F238E27FC236}">
                <a16:creationId xmlns:a16="http://schemas.microsoft.com/office/drawing/2014/main" id="{49E56BCB-094A-6C47-B06F-E57CD8A00A91}"/>
              </a:ext>
            </a:extLst>
          </p:cNvPr>
          <p:cNvSpPr>
            <a:spLocks noGrp="1"/>
          </p:cNvSpPr>
          <p:nvPr>
            <p:ph type="sldNum" sz="quarter" idx="12"/>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956678414"/>
      </p:ext>
    </p:extLst>
  </p:cSld>
  <p:clrMapOvr>
    <a:overrideClrMapping bg1="dk1" tx1="lt1" bg2="dk2" tx2="lt2" accent1="accent1" accent2="accent2" accent3="accent3" accent4="accent4" accent5="accent5" accent6="accent6" hlink="hlink" folHlink="folHlink"/>
  </p:clrMapOvr>
  <p:hf hdr="0"/>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2 Grey">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1235" y="2749133"/>
            <a:ext cx="5238000" cy="5472000"/>
          </a:xfrm>
        </p:spPr>
        <p:txBody>
          <a:bodyPr/>
          <a:lstStyle>
            <a:lvl1pPr>
              <a:lnSpc>
                <a:spcPct val="100000"/>
              </a:lnSpc>
              <a:spcBef>
                <a:spcPts val="0"/>
              </a:spcBef>
              <a:spcAft>
                <a:spcPts val="2400"/>
              </a:spcAft>
              <a:defRPr sz="4267" b="0">
                <a:solidFill>
                  <a:schemeClr val="tx1"/>
                </a:solidFill>
                <a:latin typeface="+mj-lt"/>
                <a:ea typeface="+mj-ea"/>
              </a:defRPr>
            </a:lvl1pPr>
            <a:lvl2pPr marL="0" indent="0">
              <a:lnSpc>
                <a:spcPct val="100000"/>
              </a:lnSpc>
              <a:spcBef>
                <a:spcPts val="0"/>
              </a:spcBef>
              <a:spcAft>
                <a:spcPts val="0"/>
              </a:spcAft>
              <a:buFont typeface="Arial" panose="020B0604020202020204" pitchFamily="34" charset="0"/>
              <a:buNone/>
              <a:defRPr sz="1867" b="1">
                <a:solidFill>
                  <a:schemeClr val="tx1"/>
                </a:solidFill>
              </a:defRPr>
            </a:lvl2pPr>
            <a:lvl3pPr marL="0" indent="0">
              <a:lnSpc>
                <a:spcPct val="100000"/>
              </a:lnSpc>
              <a:spcBef>
                <a:spcPts val="0"/>
              </a:spcBef>
              <a:spcAft>
                <a:spcPts val="0"/>
              </a:spcAft>
              <a:buFontTx/>
              <a:buNone/>
              <a:defRPr sz="1867">
                <a:solidFill>
                  <a:schemeClr val="tx1"/>
                </a:solidFill>
              </a:defRPr>
            </a:lvl3pPr>
            <a:lvl4pPr marL="0" indent="0">
              <a:lnSpc>
                <a:spcPct val="100000"/>
              </a:lnSpc>
              <a:spcBef>
                <a:spcPts val="0"/>
              </a:spcBef>
              <a:spcAft>
                <a:spcPts val="0"/>
              </a:spcAft>
              <a:buFontTx/>
              <a:buNone/>
              <a:defRPr sz="1867">
                <a:solidFill>
                  <a:schemeClr val="tx1"/>
                </a:solidFill>
              </a:defRPr>
            </a:lvl4pPr>
            <a:lvl5pPr marL="0" indent="0">
              <a:lnSpc>
                <a:spcPct val="100000"/>
              </a:lnSpc>
              <a:spcBef>
                <a:spcPts val="0"/>
              </a:spcBef>
              <a:spcAft>
                <a:spcPts val="0"/>
              </a:spcAft>
              <a:buFontTx/>
              <a:buNone/>
              <a:defRPr sz="1867">
                <a:solidFill>
                  <a:schemeClr val="tx1"/>
                </a:solidFill>
              </a:defRPr>
            </a:lvl5pPr>
            <a:lvl6pPr marL="0" indent="0">
              <a:lnSpc>
                <a:spcPct val="100000"/>
              </a:lnSpc>
              <a:spcBef>
                <a:spcPts val="0"/>
              </a:spcBef>
              <a:spcAft>
                <a:spcPts val="0"/>
              </a:spcAft>
              <a:buFontTx/>
              <a:buNone/>
              <a:defRPr sz="1867">
                <a:solidFill>
                  <a:schemeClr val="tx1"/>
                </a:solidFill>
              </a:defRPr>
            </a:lvl6pPr>
            <a:lvl7pPr marL="0" indent="0">
              <a:lnSpc>
                <a:spcPct val="100000"/>
              </a:lnSpc>
              <a:spcBef>
                <a:spcPts val="0"/>
              </a:spcBef>
              <a:spcAft>
                <a:spcPts val="0"/>
              </a:spcAft>
              <a:buFontTx/>
              <a:buNone/>
              <a:defRPr sz="1867">
                <a:solidFill>
                  <a:schemeClr val="tx1"/>
                </a:solidFill>
              </a:defRPr>
            </a:lvl7pPr>
            <a:lvl8pPr marL="0" indent="0">
              <a:lnSpc>
                <a:spcPct val="100000"/>
              </a:lnSpc>
              <a:spcBef>
                <a:spcPts val="0"/>
              </a:spcBef>
              <a:spcAft>
                <a:spcPts val="0"/>
              </a:spcAft>
              <a:buFontTx/>
              <a:buNone/>
              <a:defRPr sz="1867">
                <a:solidFill>
                  <a:schemeClr val="tx1"/>
                </a:solidFill>
              </a:defRPr>
            </a:lvl8pPr>
            <a:lvl9pPr marL="0" indent="0">
              <a:lnSpc>
                <a:spcPct val="100000"/>
              </a:lnSpc>
              <a:spcBef>
                <a:spcPts val="0"/>
              </a:spcBef>
              <a:spcAft>
                <a:spcPts val="0"/>
              </a:spcAft>
              <a:buFontTx/>
              <a:buNone/>
              <a:defRPr sz="1867">
                <a:solidFill>
                  <a:schemeClr val="tx1"/>
                </a:solidFill>
              </a:defRPr>
            </a:lvl9pPr>
          </a:lstStyle>
          <a:p>
            <a:pPr lvl="0"/>
            <a:r>
              <a:rPr lang="en-US" altLang="ja-JP"/>
              <a:t>Click to edit Master text styles</a:t>
            </a:r>
          </a:p>
          <a:p>
            <a:pPr lvl="1"/>
            <a:r>
              <a:rPr lang="en-US" altLang="ja-JP"/>
              <a:t>Second level</a:t>
            </a:r>
            <a:endParaRPr lang="ja-JP" altLang="en-US"/>
          </a:p>
          <a:p>
            <a:pPr lvl="2"/>
            <a:r>
              <a:rPr lang="en-US" altLang="ja-JP"/>
              <a:t>Third level</a:t>
            </a:r>
            <a:endParaRPr lang="ja-JP" altLang="en-US"/>
          </a:p>
          <a:p>
            <a:pPr lvl="3"/>
            <a:r>
              <a:rPr lang="en-US" altLang="ja-JP"/>
              <a:t>Fourth level</a:t>
            </a:r>
            <a:endParaRPr lang="ja-JP" altLang="en-US"/>
          </a:p>
          <a:p>
            <a:pPr lvl="4"/>
            <a:r>
              <a:rPr lang="en-US" altLang="ja-JP"/>
              <a:t>Fifth level</a:t>
            </a:r>
            <a:endParaRPr lang="ja-JP" altLang="en-US"/>
          </a:p>
          <a:p>
            <a:pPr lvl="5"/>
            <a:r>
              <a:rPr lang="en-US" altLang="ja-JP"/>
              <a:t>Sixth level</a:t>
            </a:r>
            <a:endParaRPr lang="ja-JP" altLang="en-US"/>
          </a:p>
          <a:p>
            <a:pPr lvl="6"/>
            <a:r>
              <a:rPr lang="en-US" altLang="ja-JP"/>
              <a:t>Seventh level</a:t>
            </a:r>
            <a:endParaRPr lang="ja-JP" altLang="en-US"/>
          </a:p>
          <a:p>
            <a:pPr lvl="7"/>
            <a:r>
              <a:rPr lang="en-US" altLang="ja-JP"/>
              <a:t>Eighth level</a:t>
            </a:r>
            <a:endParaRPr lang="ja-JP" altLang="en-US"/>
          </a:p>
          <a:p>
            <a:pPr lvl="8"/>
            <a:r>
              <a:rPr lang="en-US" altLang="ja-JP"/>
              <a:t>Ninth level</a:t>
            </a:r>
            <a:endParaRPr lang="ja-JP" altLang="en-US" dirty="0"/>
          </a:p>
        </p:txBody>
      </p:sp>
      <p:sp>
        <p:nvSpPr>
          <p:cNvPr id="10" name="Freeform 5">
            <a:extLst>
              <a:ext uri="{FF2B5EF4-FFF2-40B4-BE49-F238E27FC236}">
                <a16:creationId xmlns:a16="http://schemas.microsoft.com/office/drawing/2014/main" id="{50DD0DCA-5A03-9E45-B902-554BF1BE89DD}"/>
              </a:ext>
            </a:extLst>
          </p:cNvPr>
          <p:cNvSpPr>
            <a:spLocks noChangeAspect="1" noEditPoints="1"/>
          </p:cNvSpPr>
          <p:nvPr userDrawn="1"/>
        </p:nvSpPr>
        <p:spPr bwMode="white">
          <a:xfrm>
            <a:off x="342900" y="1678011"/>
            <a:ext cx="548640" cy="760389"/>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pPr lvl="0"/>
            <a:endParaRPr lang="ja-JP" altLang="en-US" sz="1800" dirty="0"/>
          </a:p>
        </p:txBody>
      </p:sp>
      <p:sp>
        <p:nvSpPr>
          <p:cNvPr id="2" name="Date Placeholder 1">
            <a:extLst>
              <a:ext uri="{FF2B5EF4-FFF2-40B4-BE49-F238E27FC236}">
                <a16:creationId xmlns:a16="http://schemas.microsoft.com/office/drawing/2014/main" id="{F6C4C777-E344-0D41-98D8-CB905132E4BB}"/>
              </a:ext>
            </a:extLst>
          </p:cNvPr>
          <p:cNvSpPr>
            <a:spLocks noGrp="1"/>
          </p:cNvSpPr>
          <p:nvPr>
            <p:ph type="dt" sz="half" idx="10"/>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B39E3037-6DB9-6C47-B301-E4DF01A36A2E}"/>
              </a:ext>
            </a:extLst>
          </p:cNvPr>
          <p:cNvSpPr>
            <a:spLocks noGrp="1"/>
          </p:cNvSpPr>
          <p:nvPr>
            <p:ph type="ftr" sz="quarter" idx="11"/>
          </p:nvPr>
        </p:nvSpPr>
        <p:spPr/>
        <p:txBody>
          <a:bodyPr/>
          <a:lstStyle/>
          <a:p>
            <a:pPr algn="l"/>
            <a:endParaRPr lang="ja-JP" altLang="en-US" dirty="0"/>
          </a:p>
        </p:txBody>
      </p:sp>
      <p:sp>
        <p:nvSpPr>
          <p:cNvPr id="6" name="Slide Number Placeholder 5">
            <a:extLst>
              <a:ext uri="{FF2B5EF4-FFF2-40B4-BE49-F238E27FC236}">
                <a16:creationId xmlns:a16="http://schemas.microsoft.com/office/drawing/2014/main" id="{38250D68-C415-5C4D-8DEE-AAFDFECD2CC1}"/>
              </a:ext>
            </a:extLst>
          </p:cNvPr>
          <p:cNvSpPr>
            <a:spLocks noGrp="1"/>
          </p:cNvSpPr>
          <p:nvPr>
            <p:ph type="sldNum" sz="quarter" idx="12"/>
          </p:nvPr>
        </p:nvSpPr>
        <p:spPr/>
        <p:txBody>
          <a:bodyPr/>
          <a:lstStyle/>
          <a:p>
            <a:fld id="{7870704B-CE94-48CC-AF30-84932A1262A7}" type="slidenum">
              <a:rPr lang="en-US" altLang="ja-JP" smtClean="0"/>
              <a:pPr/>
              <a:t>‹#›</a:t>
            </a:fld>
            <a:endParaRPr lang="ja-JP" altLang="en-US" dirty="0"/>
          </a:p>
        </p:txBody>
      </p:sp>
    </p:spTree>
    <p:extLst>
      <p:ext uri="{BB962C8B-B14F-4D97-AF65-F5344CB8AC3E}">
        <p14:creationId xmlns:p14="http://schemas.microsoft.com/office/powerpoint/2010/main" val="2692726678"/>
      </p:ext>
    </p:extLst>
  </p:cSld>
  <p:clrMapOvr>
    <a:overrideClrMapping bg1="dk1" tx1="lt1" bg2="dk2" tx2="lt2" accent1="accent1" accent2="accent2" accent3="accent3" accent4="accent4" accent5="accent5" accent6="accent6" hlink="hlink" folHlink="folHlink"/>
  </p:clrMapOvr>
  <p:hf hdr="0"/>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p:bg>
      <p:bgPr>
        <a:solidFill>
          <a:srgbClr val="D04A0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943240" y="2747433"/>
            <a:ext cx="3563526" cy="3648769"/>
          </a:xfrm>
        </p:spPr>
        <p:txBody>
          <a:bodyPr anchor="t" anchorCtr="0">
            <a:noAutofit/>
          </a:bodyPr>
          <a:lstStyle>
            <a:lvl1pPr>
              <a:lnSpc>
                <a:spcPct val="100000"/>
              </a:lnSpc>
              <a:defRPr sz="4800" b="0">
                <a:solidFill>
                  <a:schemeClr val="bg1"/>
                </a:solidFill>
                <a:latin typeface="+mn-lt"/>
                <a:ea typeface="+mn-ea"/>
              </a:defRPr>
            </a:lvl1pPr>
          </a:lstStyle>
          <a:p>
            <a:r>
              <a:rPr lang="en-US" altLang="ja-JP"/>
              <a:t>[Section header title]</a:t>
            </a:r>
            <a:endParaRPr lang="ja-JP" altLang="en-US" dirty="0"/>
          </a:p>
        </p:txBody>
      </p:sp>
      <p:sp>
        <p:nvSpPr>
          <p:cNvPr id="4" name="Subtitle 2">
            <a:extLst>
              <a:ext uri="{FF2B5EF4-FFF2-40B4-BE49-F238E27FC236}">
                <a16:creationId xmlns:a16="http://schemas.microsoft.com/office/drawing/2014/main" id="{A1971A9E-1347-2E4A-8F01-32BA5D5488B1}"/>
              </a:ext>
            </a:extLst>
          </p:cNvPr>
          <p:cNvSpPr>
            <a:spLocks noGrp="1"/>
          </p:cNvSpPr>
          <p:nvPr>
            <p:ph type="subTitle" idx="1" hasCustomPrompt="1"/>
          </p:nvPr>
        </p:nvSpPr>
        <p:spPr>
          <a:xfrm>
            <a:off x="350766" y="0"/>
            <a:ext cx="2571750" cy="9144000"/>
          </a:xfrm>
          <a:noFill/>
        </p:spPr>
        <p:txBody>
          <a:bodyPr anchor="ctr" anchorCtr="0"/>
          <a:lstStyle>
            <a:lvl1pPr marL="0" indent="0" algn="l">
              <a:lnSpc>
                <a:spcPct val="95000"/>
              </a:lnSpc>
              <a:spcBef>
                <a:spcPts val="0"/>
              </a:spcBef>
              <a:spcAft>
                <a:spcPts val="0"/>
              </a:spcAft>
              <a:buNone/>
              <a:defRPr sz="59999" b="0">
                <a:solidFill>
                  <a:schemeClr val="bg1"/>
                </a:solidFill>
              </a:defRPr>
            </a:lvl1pPr>
            <a:lvl2pPr marL="0" indent="0" algn="l">
              <a:lnSpc>
                <a:spcPct val="95000"/>
              </a:lnSpc>
              <a:spcBef>
                <a:spcPts val="0"/>
              </a:spcBef>
              <a:spcAft>
                <a:spcPts val="0"/>
              </a:spcAft>
              <a:buNone/>
              <a:defRPr sz="59999">
                <a:solidFill>
                  <a:schemeClr val="bg1"/>
                </a:solidFill>
              </a:defRPr>
            </a:lvl2pPr>
            <a:lvl3pPr marL="0" indent="0" algn="l">
              <a:lnSpc>
                <a:spcPct val="95000"/>
              </a:lnSpc>
              <a:spcBef>
                <a:spcPts val="0"/>
              </a:spcBef>
              <a:spcAft>
                <a:spcPts val="0"/>
              </a:spcAft>
              <a:buNone/>
              <a:defRPr sz="59999">
                <a:solidFill>
                  <a:schemeClr val="bg1"/>
                </a:solidFill>
              </a:defRPr>
            </a:lvl3pPr>
            <a:lvl4pPr marL="0" indent="0" algn="l">
              <a:lnSpc>
                <a:spcPct val="95000"/>
              </a:lnSpc>
              <a:spcBef>
                <a:spcPts val="0"/>
              </a:spcBef>
              <a:spcAft>
                <a:spcPts val="0"/>
              </a:spcAft>
              <a:buNone/>
              <a:defRPr sz="59999">
                <a:solidFill>
                  <a:schemeClr val="bg1"/>
                </a:solidFill>
              </a:defRPr>
            </a:lvl4pPr>
            <a:lvl5pPr marL="0" indent="0" algn="l">
              <a:lnSpc>
                <a:spcPct val="95000"/>
              </a:lnSpc>
              <a:spcBef>
                <a:spcPts val="0"/>
              </a:spcBef>
              <a:spcAft>
                <a:spcPts val="0"/>
              </a:spcAft>
              <a:buNone/>
              <a:defRPr sz="59999">
                <a:solidFill>
                  <a:schemeClr val="bg1"/>
                </a:solidFill>
              </a:defRPr>
            </a:lvl5pPr>
            <a:lvl6pPr marL="0" indent="0" algn="l">
              <a:lnSpc>
                <a:spcPct val="95000"/>
              </a:lnSpc>
              <a:spcBef>
                <a:spcPts val="0"/>
              </a:spcBef>
              <a:spcAft>
                <a:spcPts val="0"/>
              </a:spcAft>
              <a:buNone/>
              <a:defRPr sz="59999">
                <a:solidFill>
                  <a:schemeClr val="bg1"/>
                </a:solidFill>
              </a:defRPr>
            </a:lvl6pPr>
            <a:lvl7pPr marL="0" indent="0" algn="l">
              <a:lnSpc>
                <a:spcPct val="95000"/>
              </a:lnSpc>
              <a:spcBef>
                <a:spcPts val="0"/>
              </a:spcBef>
              <a:spcAft>
                <a:spcPts val="0"/>
              </a:spcAft>
              <a:buNone/>
              <a:defRPr sz="59999">
                <a:solidFill>
                  <a:schemeClr val="bg1"/>
                </a:solidFill>
              </a:defRPr>
            </a:lvl7pPr>
            <a:lvl8pPr marL="0" indent="0" algn="l">
              <a:lnSpc>
                <a:spcPct val="95000"/>
              </a:lnSpc>
              <a:spcBef>
                <a:spcPts val="0"/>
              </a:spcBef>
              <a:spcAft>
                <a:spcPts val="0"/>
              </a:spcAft>
              <a:buNone/>
              <a:defRPr sz="59999">
                <a:solidFill>
                  <a:schemeClr val="bg1"/>
                </a:solidFill>
              </a:defRPr>
            </a:lvl8pPr>
            <a:lvl9pPr marL="0" indent="0" algn="l">
              <a:lnSpc>
                <a:spcPct val="95000"/>
              </a:lnSpc>
              <a:spcBef>
                <a:spcPts val="0"/>
              </a:spcBef>
              <a:spcAft>
                <a:spcPts val="0"/>
              </a:spcAft>
              <a:buNone/>
              <a:defRPr sz="59999">
                <a:solidFill>
                  <a:schemeClr val="bg1"/>
                </a:solidFill>
              </a:defRPr>
            </a:lvl9pPr>
          </a:lstStyle>
          <a:p>
            <a:r>
              <a:rPr lang="en-US" altLang="ja-JP"/>
              <a:t>0</a:t>
            </a:r>
            <a:endParaRPr lang="en-US" altLang="ja-JP" dirty="0"/>
          </a:p>
        </p:txBody>
      </p:sp>
    </p:spTree>
    <p:extLst>
      <p:ext uri="{BB962C8B-B14F-4D97-AF65-F5344CB8AC3E}">
        <p14:creationId xmlns:p14="http://schemas.microsoft.com/office/powerpoint/2010/main" val="2375197682"/>
      </p:ext>
    </p:extLst>
  </p:cSld>
  <p:clrMapOvr>
    <a:overrideClrMapping bg1="lt1" tx1="dk1" bg2="lt2" tx2="dk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rgbClr val="E0301E"/>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943240" y="2747797"/>
            <a:ext cx="3563526" cy="3648000"/>
          </a:xfrm>
        </p:spPr>
        <p:txBody>
          <a:bodyPr anchor="t" anchorCtr="0">
            <a:noAutofit/>
          </a:bodyPr>
          <a:lstStyle>
            <a:lvl1pPr>
              <a:lnSpc>
                <a:spcPct val="100000"/>
              </a:lnSpc>
              <a:defRPr sz="4800" b="0">
                <a:solidFill>
                  <a:schemeClr val="bg1"/>
                </a:solidFill>
                <a:latin typeface="+mn-lt"/>
                <a:ea typeface="+mn-ea"/>
              </a:defRPr>
            </a:lvl1pPr>
          </a:lstStyle>
          <a:p>
            <a:r>
              <a:rPr lang="en-US" altLang="ja-JP"/>
              <a:t>[Section header title]</a:t>
            </a:r>
            <a:endParaRPr lang="ja-JP" altLang="en-US" dirty="0"/>
          </a:p>
        </p:txBody>
      </p:sp>
      <p:sp>
        <p:nvSpPr>
          <p:cNvPr id="7" name="Subtitle 2">
            <a:extLst>
              <a:ext uri="{FF2B5EF4-FFF2-40B4-BE49-F238E27FC236}">
                <a16:creationId xmlns:a16="http://schemas.microsoft.com/office/drawing/2014/main" id="{39EE0CDA-9940-814C-989A-562239DC070D}"/>
              </a:ext>
            </a:extLst>
          </p:cNvPr>
          <p:cNvSpPr>
            <a:spLocks noGrp="1"/>
          </p:cNvSpPr>
          <p:nvPr>
            <p:ph type="subTitle" idx="1" hasCustomPrompt="1"/>
          </p:nvPr>
        </p:nvSpPr>
        <p:spPr>
          <a:xfrm>
            <a:off x="350766" y="0"/>
            <a:ext cx="2571750" cy="9144000"/>
          </a:xfrm>
          <a:noFill/>
        </p:spPr>
        <p:txBody>
          <a:bodyPr anchor="ctr" anchorCtr="0"/>
          <a:lstStyle>
            <a:lvl1pPr marL="0" indent="0" algn="l">
              <a:lnSpc>
                <a:spcPct val="95000"/>
              </a:lnSpc>
              <a:spcBef>
                <a:spcPts val="0"/>
              </a:spcBef>
              <a:spcAft>
                <a:spcPts val="0"/>
              </a:spcAft>
              <a:buNone/>
              <a:defRPr sz="59999" b="0">
                <a:solidFill>
                  <a:schemeClr val="bg1"/>
                </a:solidFill>
              </a:defRPr>
            </a:lvl1pPr>
            <a:lvl2pPr marL="0" indent="0" algn="l">
              <a:lnSpc>
                <a:spcPct val="95000"/>
              </a:lnSpc>
              <a:spcBef>
                <a:spcPts val="0"/>
              </a:spcBef>
              <a:spcAft>
                <a:spcPts val="0"/>
              </a:spcAft>
              <a:buNone/>
              <a:defRPr sz="59999">
                <a:solidFill>
                  <a:schemeClr val="bg1"/>
                </a:solidFill>
              </a:defRPr>
            </a:lvl2pPr>
            <a:lvl3pPr marL="0" indent="0" algn="l">
              <a:lnSpc>
                <a:spcPct val="95000"/>
              </a:lnSpc>
              <a:spcBef>
                <a:spcPts val="0"/>
              </a:spcBef>
              <a:spcAft>
                <a:spcPts val="0"/>
              </a:spcAft>
              <a:buNone/>
              <a:defRPr sz="59999">
                <a:solidFill>
                  <a:schemeClr val="bg1"/>
                </a:solidFill>
              </a:defRPr>
            </a:lvl3pPr>
            <a:lvl4pPr marL="0" indent="0" algn="l">
              <a:lnSpc>
                <a:spcPct val="95000"/>
              </a:lnSpc>
              <a:spcBef>
                <a:spcPts val="0"/>
              </a:spcBef>
              <a:spcAft>
                <a:spcPts val="0"/>
              </a:spcAft>
              <a:buNone/>
              <a:defRPr sz="59999">
                <a:solidFill>
                  <a:schemeClr val="bg1"/>
                </a:solidFill>
              </a:defRPr>
            </a:lvl4pPr>
            <a:lvl5pPr marL="0" indent="0" algn="l">
              <a:lnSpc>
                <a:spcPct val="95000"/>
              </a:lnSpc>
              <a:spcBef>
                <a:spcPts val="0"/>
              </a:spcBef>
              <a:spcAft>
                <a:spcPts val="0"/>
              </a:spcAft>
              <a:buNone/>
              <a:defRPr sz="59999">
                <a:solidFill>
                  <a:schemeClr val="bg1"/>
                </a:solidFill>
              </a:defRPr>
            </a:lvl5pPr>
            <a:lvl6pPr marL="0" indent="0" algn="l">
              <a:lnSpc>
                <a:spcPct val="95000"/>
              </a:lnSpc>
              <a:spcBef>
                <a:spcPts val="0"/>
              </a:spcBef>
              <a:spcAft>
                <a:spcPts val="0"/>
              </a:spcAft>
              <a:buNone/>
              <a:defRPr sz="59999">
                <a:solidFill>
                  <a:schemeClr val="bg1"/>
                </a:solidFill>
              </a:defRPr>
            </a:lvl6pPr>
            <a:lvl7pPr marL="0" indent="0" algn="l">
              <a:lnSpc>
                <a:spcPct val="95000"/>
              </a:lnSpc>
              <a:spcBef>
                <a:spcPts val="0"/>
              </a:spcBef>
              <a:spcAft>
                <a:spcPts val="0"/>
              </a:spcAft>
              <a:buNone/>
              <a:defRPr sz="59999">
                <a:solidFill>
                  <a:schemeClr val="bg1"/>
                </a:solidFill>
              </a:defRPr>
            </a:lvl7pPr>
            <a:lvl8pPr marL="0" indent="0" algn="l">
              <a:lnSpc>
                <a:spcPct val="95000"/>
              </a:lnSpc>
              <a:spcBef>
                <a:spcPts val="0"/>
              </a:spcBef>
              <a:spcAft>
                <a:spcPts val="0"/>
              </a:spcAft>
              <a:buNone/>
              <a:defRPr sz="59999">
                <a:solidFill>
                  <a:schemeClr val="bg1"/>
                </a:solidFill>
              </a:defRPr>
            </a:lvl8pPr>
            <a:lvl9pPr marL="0" indent="0" algn="l">
              <a:lnSpc>
                <a:spcPct val="95000"/>
              </a:lnSpc>
              <a:spcBef>
                <a:spcPts val="0"/>
              </a:spcBef>
              <a:spcAft>
                <a:spcPts val="0"/>
              </a:spcAft>
              <a:buNone/>
              <a:defRPr sz="59999">
                <a:solidFill>
                  <a:schemeClr val="bg1"/>
                </a:solidFill>
              </a:defRPr>
            </a:lvl9pPr>
          </a:lstStyle>
          <a:p>
            <a:r>
              <a:rPr lang="en-US" altLang="ja-JP"/>
              <a:t>0</a:t>
            </a:r>
            <a:endParaRPr lang="en-US" altLang="ja-JP" dirty="0"/>
          </a:p>
        </p:txBody>
      </p:sp>
    </p:spTree>
    <p:extLst>
      <p:ext uri="{BB962C8B-B14F-4D97-AF65-F5344CB8AC3E}">
        <p14:creationId xmlns:p14="http://schemas.microsoft.com/office/powerpoint/2010/main" val="99252688"/>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p:bg>
      <p:bgPr>
        <a:solidFill>
          <a:srgbClr val="DB536A"/>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943240" y="2747797"/>
            <a:ext cx="3563526" cy="3600000"/>
          </a:xfrm>
        </p:spPr>
        <p:txBody>
          <a:bodyPr anchor="t" anchorCtr="0">
            <a:noAutofit/>
          </a:bodyPr>
          <a:lstStyle>
            <a:lvl1pPr>
              <a:lnSpc>
                <a:spcPct val="100000"/>
              </a:lnSpc>
              <a:defRPr sz="4800" b="0">
                <a:solidFill>
                  <a:schemeClr val="bg1"/>
                </a:solidFill>
                <a:latin typeface="+mn-lt"/>
                <a:ea typeface="+mn-ea"/>
              </a:defRPr>
            </a:lvl1pPr>
          </a:lstStyle>
          <a:p>
            <a:r>
              <a:rPr lang="en-US" altLang="ja-JP"/>
              <a:t>[Section header title]</a:t>
            </a:r>
            <a:endParaRPr lang="ja-JP" altLang="en-US" dirty="0"/>
          </a:p>
        </p:txBody>
      </p:sp>
      <p:sp>
        <p:nvSpPr>
          <p:cNvPr id="7" name="Subtitle 2">
            <a:extLst>
              <a:ext uri="{FF2B5EF4-FFF2-40B4-BE49-F238E27FC236}">
                <a16:creationId xmlns:a16="http://schemas.microsoft.com/office/drawing/2014/main" id="{3014AAE4-851E-7343-BF86-0AD302DD1369}"/>
              </a:ext>
            </a:extLst>
          </p:cNvPr>
          <p:cNvSpPr>
            <a:spLocks noGrp="1"/>
          </p:cNvSpPr>
          <p:nvPr>
            <p:ph type="subTitle" idx="1" hasCustomPrompt="1"/>
          </p:nvPr>
        </p:nvSpPr>
        <p:spPr>
          <a:xfrm>
            <a:off x="350766" y="0"/>
            <a:ext cx="2571750" cy="9144000"/>
          </a:xfrm>
          <a:noFill/>
        </p:spPr>
        <p:txBody>
          <a:bodyPr anchor="ctr" anchorCtr="0"/>
          <a:lstStyle>
            <a:lvl1pPr marL="0" indent="0" algn="l">
              <a:lnSpc>
                <a:spcPct val="95000"/>
              </a:lnSpc>
              <a:spcBef>
                <a:spcPts val="0"/>
              </a:spcBef>
              <a:spcAft>
                <a:spcPts val="0"/>
              </a:spcAft>
              <a:buNone/>
              <a:defRPr sz="59999" b="0">
                <a:solidFill>
                  <a:schemeClr val="bg1"/>
                </a:solidFill>
              </a:defRPr>
            </a:lvl1pPr>
            <a:lvl2pPr marL="0" indent="0" algn="l">
              <a:lnSpc>
                <a:spcPct val="95000"/>
              </a:lnSpc>
              <a:spcBef>
                <a:spcPts val="0"/>
              </a:spcBef>
              <a:spcAft>
                <a:spcPts val="0"/>
              </a:spcAft>
              <a:buNone/>
              <a:defRPr sz="59999">
                <a:solidFill>
                  <a:schemeClr val="bg1"/>
                </a:solidFill>
              </a:defRPr>
            </a:lvl2pPr>
            <a:lvl3pPr marL="0" indent="0" algn="l">
              <a:lnSpc>
                <a:spcPct val="95000"/>
              </a:lnSpc>
              <a:spcBef>
                <a:spcPts val="0"/>
              </a:spcBef>
              <a:spcAft>
                <a:spcPts val="0"/>
              </a:spcAft>
              <a:buNone/>
              <a:defRPr sz="59999">
                <a:solidFill>
                  <a:schemeClr val="bg1"/>
                </a:solidFill>
              </a:defRPr>
            </a:lvl3pPr>
            <a:lvl4pPr marL="0" indent="0" algn="l">
              <a:lnSpc>
                <a:spcPct val="95000"/>
              </a:lnSpc>
              <a:spcBef>
                <a:spcPts val="0"/>
              </a:spcBef>
              <a:spcAft>
                <a:spcPts val="0"/>
              </a:spcAft>
              <a:buNone/>
              <a:defRPr sz="59999">
                <a:solidFill>
                  <a:schemeClr val="bg1"/>
                </a:solidFill>
              </a:defRPr>
            </a:lvl4pPr>
            <a:lvl5pPr marL="0" indent="0" algn="l">
              <a:lnSpc>
                <a:spcPct val="95000"/>
              </a:lnSpc>
              <a:spcBef>
                <a:spcPts val="0"/>
              </a:spcBef>
              <a:spcAft>
                <a:spcPts val="0"/>
              </a:spcAft>
              <a:buNone/>
              <a:defRPr sz="59999">
                <a:solidFill>
                  <a:schemeClr val="bg1"/>
                </a:solidFill>
              </a:defRPr>
            </a:lvl5pPr>
            <a:lvl6pPr marL="0" indent="0" algn="l">
              <a:lnSpc>
                <a:spcPct val="95000"/>
              </a:lnSpc>
              <a:spcBef>
                <a:spcPts val="0"/>
              </a:spcBef>
              <a:spcAft>
                <a:spcPts val="0"/>
              </a:spcAft>
              <a:buNone/>
              <a:defRPr sz="59999">
                <a:solidFill>
                  <a:schemeClr val="bg1"/>
                </a:solidFill>
              </a:defRPr>
            </a:lvl6pPr>
            <a:lvl7pPr marL="0" indent="0" algn="l">
              <a:lnSpc>
                <a:spcPct val="95000"/>
              </a:lnSpc>
              <a:spcBef>
                <a:spcPts val="0"/>
              </a:spcBef>
              <a:spcAft>
                <a:spcPts val="0"/>
              </a:spcAft>
              <a:buNone/>
              <a:defRPr sz="59999">
                <a:solidFill>
                  <a:schemeClr val="bg1"/>
                </a:solidFill>
              </a:defRPr>
            </a:lvl7pPr>
            <a:lvl8pPr marL="0" indent="0" algn="l">
              <a:lnSpc>
                <a:spcPct val="95000"/>
              </a:lnSpc>
              <a:spcBef>
                <a:spcPts val="0"/>
              </a:spcBef>
              <a:spcAft>
                <a:spcPts val="0"/>
              </a:spcAft>
              <a:buNone/>
              <a:defRPr sz="59999">
                <a:solidFill>
                  <a:schemeClr val="bg1"/>
                </a:solidFill>
              </a:defRPr>
            </a:lvl8pPr>
            <a:lvl9pPr marL="0" indent="0" algn="l">
              <a:lnSpc>
                <a:spcPct val="95000"/>
              </a:lnSpc>
              <a:spcBef>
                <a:spcPts val="0"/>
              </a:spcBef>
              <a:spcAft>
                <a:spcPts val="0"/>
              </a:spcAft>
              <a:buNone/>
              <a:defRPr sz="59999">
                <a:solidFill>
                  <a:schemeClr val="bg1"/>
                </a:solidFill>
              </a:defRPr>
            </a:lvl9pPr>
          </a:lstStyle>
          <a:p>
            <a:r>
              <a:rPr lang="en-US" altLang="ja-JP"/>
              <a:t>0</a:t>
            </a:r>
            <a:endParaRPr lang="en-US" altLang="ja-JP" dirty="0"/>
          </a:p>
        </p:txBody>
      </p:sp>
    </p:spTree>
    <p:extLst>
      <p:ext uri="{BB962C8B-B14F-4D97-AF65-F5344CB8AC3E}">
        <p14:creationId xmlns:p14="http://schemas.microsoft.com/office/powerpoint/2010/main" val="422854080"/>
      </p:ext>
    </p:extLst>
  </p:cSld>
  <p:clrMapOvr>
    <a:overrideClrMapping bg1="lt1" tx1="dk1" bg2="lt2" tx2="dk2" accent1="accent1" accent2="accent2" accent3="accent3" accent4="accent4" accent5="accent5" accent6="accent6" hlink="hlink" folHlink="folHlink"/>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943240" y="2747797"/>
            <a:ext cx="3563526" cy="3648000"/>
          </a:xfrm>
        </p:spPr>
        <p:txBody>
          <a:bodyPr anchor="t" anchorCtr="0">
            <a:noAutofit/>
          </a:bodyPr>
          <a:lstStyle>
            <a:lvl1pPr>
              <a:lnSpc>
                <a:spcPct val="100000"/>
              </a:lnSpc>
              <a:defRPr sz="4800" b="0">
                <a:solidFill>
                  <a:schemeClr val="bg1"/>
                </a:solidFill>
                <a:latin typeface="+mn-lt"/>
                <a:ea typeface="+mn-ea"/>
              </a:defRPr>
            </a:lvl1pPr>
          </a:lstStyle>
          <a:p>
            <a:r>
              <a:rPr lang="en-US" altLang="ja-JP"/>
              <a:t>[Section header title]</a:t>
            </a:r>
            <a:endParaRPr lang="ja-JP" altLang="en-US" dirty="0"/>
          </a:p>
        </p:txBody>
      </p:sp>
      <p:sp>
        <p:nvSpPr>
          <p:cNvPr id="7" name="Subtitle 2">
            <a:extLst>
              <a:ext uri="{FF2B5EF4-FFF2-40B4-BE49-F238E27FC236}">
                <a16:creationId xmlns:a16="http://schemas.microsoft.com/office/drawing/2014/main" id="{EAE3BEC2-DF76-B248-B5E5-466B22448118}"/>
              </a:ext>
            </a:extLst>
          </p:cNvPr>
          <p:cNvSpPr>
            <a:spLocks noGrp="1"/>
          </p:cNvSpPr>
          <p:nvPr>
            <p:ph type="subTitle" idx="1" hasCustomPrompt="1"/>
          </p:nvPr>
        </p:nvSpPr>
        <p:spPr>
          <a:xfrm>
            <a:off x="350766" y="0"/>
            <a:ext cx="2571750" cy="9144000"/>
          </a:xfrm>
          <a:noFill/>
        </p:spPr>
        <p:txBody>
          <a:bodyPr anchor="ctr" anchorCtr="0"/>
          <a:lstStyle>
            <a:lvl1pPr marL="0" indent="0" algn="l">
              <a:lnSpc>
                <a:spcPct val="95000"/>
              </a:lnSpc>
              <a:spcBef>
                <a:spcPts val="0"/>
              </a:spcBef>
              <a:spcAft>
                <a:spcPts val="0"/>
              </a:spcAft>
              <a:buNone/>
              <a:defRPr sz="59999" b="0">
                <a:solidFill>
                  <a:schemeClr val="bg1"/>
                </a:solidFill>
              </a:defRPr>
            </a:lvl1pPr>
            <a:lvl2pPr marL="0" indent="0" algn="l">
              <a:lnSpc>
                <a:spcPct val="95000"/>
              </a:lnSpc>
              <a:spcBef>
                <a:spcPts val="0"/>
              </a:spcBef>
              <a:spcAft>
                <a:spcPts val="0"/>
              </a:spcAft>
              <a:buNone/>
              <a:defRPr sz="59999">
                <a:solidFill>
                  <a:schemeClr val="bg1"/>
                </a:solidFill>
              </a:defRPr>
            </a:lvl2pPr>
            <a:lvl3pPr marL="0" indent="0" algn="l">
              <a:lnSpc>
                <a:spcPct val="95000"/>
              </a:lnSpc>
              <a:spcBef>
                <a:spcPts val="0"/>
              </a:spcBef>
              <a:spcAft>
                <a:spcPts val="0"/>
              </a:spcAft>
              <a:buNone/>
              <a:defRPr sz="59999">
                <a:solidFill>
                  <a:schemeClr val="bg1"/>
                </a:solidFill>
              </a:defRPr>
            </a:lvl3pPr>
            <a:lvl4pPr marL="0" indent="0" algn="l">
              <a:lnSpc>
                <a:spcPct val="95000"/>
              </a:lnSpc>
              <a:spcBef>
                <a:spcPts val="0"/>
              </a:spcBef>
              <a:spcAft>
                <a:spcPts val="0"/>
              </a:spcAft>
              <a:buNone/>
              <a:defRPr sz="59999">
                <a:solidFill>
                  <a:schemeClr val="bg1"/>
                </a:solidFill>
              </a:defRPr>
            </a:lvl4pPr>
            <a:lvl5pPr marL="0" indent="0" algn="l">
              <a:lnSpc>
                <a:spcPct val="95000"/>
              </a:lnSpc>
              <a:spcBef>
                <a:spcPts val="0"/>
              </a:spcBef>
              <a:spcAft>
                <a:spcPts val="0"/>
              </a:spcAft>
              <a:buNone/>
              <a:defRPr sz="59999">
                <a:solidFill>
                  <a:schemeClr val="bg1"/>
                </a:solidFill>
              </a:defRPr>
            </a:lvl5pPr>
            <a:lvl6pPr marL="0" indent="0" algn="l">
              <a:lnSpc>
                <a:spcPct val="95000"/>
              </a:lnSpc>
              <a:spcBef>
                <a:spcPts val="0"/>
              </a:spcBef>
              <a:spcAft>
                <a:spcPts val="0"/>
              </a:spcAft>
              <a:buNone/>
              <a:defRPr sz="59999">
                <a:solidFill>
                  <a:schemeClr val="bg1"/>
                </a:solidFill>
              </a:defRPr>
            </a:lvl6pPr>
            <a:lvl7pPr marL="0" indent="0" algn="l">
              <a:lnSpc>
                <a:spcPct val="95000"/>
              </a:lnSpc>
              <a:spcBef>
                <a:spcPts val="0"/>
              </a:spcBef>
              <a:spcAft>
                <a:spcPts val="0"/>
              </a:spcAft>
              <a:buNone/>
              <a:defRPr sz="59999">
                <a:solidFill>
                  <a:schemeClr val="bg1"/>
                </a:solidFill>
              </a:defRPr>
            </a:lvl7pPr>
            <a:lvl8pPr marL="0" indent="0" algn="l">
              <a:lnSpc>
                <a:spcPct val="95000"/>
              </a:lnSpc>
              <a:spcBef>
                <a:spcPts val="0"/>
              </a:spcBef>
              <a:spcAft>
                <a:spcPts val="0"/>
              </a:spcAft>
              <a:buNone/>
              <a:defRPr sz="59999">
                <a:solidFill>
                  <a:schemeClr val="bg1"/>
                </a:solidFill>
              </a:defRPr>
            </a:lvl8pPr>
            <a:lvl9pPr marL="0" indent="0" algn="l">
              <a:lnSpc>
                <a:spcPct val="95000"/>
              </a:lnSpc>
              <a:spcBef>
                <a:spcPts val="0"/>
              </a:spcBef>
              <a:spcAft>
                <a:spcPts val="0"/>
              </a:spcAft>
              <a:buNone/>
              <a:defRPr sz="59999">
                <a:solidFill>
                  <a:schemeClr val="bg1"/>
                </a:solidFill>
              </a:defRPr>
            </a:lvl9pPr>
          </a:lstStyle>
          <a:p>
            <a:r>
              <a:rPr lang="en-US" altLang="ja-JP"/>
              <a:t>0</a:t>
            </a:r>
            <a:endParaRPr lang="en-US" altLang="ja-JP" dirty="0"/>
          </a:p>
        </p:txBody>
      </p:sp>
    </p:spTree>
    <p:extLst>
      <p:ext uri="{BB962C8B-B14F-4D97-AF65-F5344CB8AC3E}">
        <p14:creationId xmlns:p14="http://schemas.microsoft.com/office/powerpoint/2010/main" val="1210266359"/>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Manual">
    <p:bg>
      <p:bgPr>
        <a:solidFill>
          <a:srgbClr val="D04A0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CB17765-32A3-D546-BB25-D075B9BC6315}"/>
              </a:ext>
            </a:extLst>
          </p:cNvPr>
          <p:cNvSpPr>
            <a:spLocks noGrp="1"/>
          </p:cNvSpPr>
          <p:nvPr>
            <p:ph type="title" hasCustomPrompt="1"/>
          </p:nvPr>
        </p:nvSpPr>
        <p:spPr>
          <a:xfrm>
            <a:off x="342900" y="609600"/>
            <a:ext cx="822960" cy="2194984"/>
          </a:xfrm>
        </p:spPr>
        <p:txBody>
          <a:bodyPr tIns="0" anchor="b" anchorCtr="0">
            <a:noAutofit/>
          </a:bodyPr>
          <a:lstStyle>
            <a:lvl1pPr>
              <a:lnSpc>
                <a:spcPct val="80000"/>
              </a:lnSpc>
              <a:defRPr sz="15333" b="0">
                <a:solidFill>
                  <a:schemeClr val="bg1"/>
                </a:solidFill>
                <a:latin typeface="+mn-lt"/>
              </a:defRPr>
            </a:lvl1pPr>
          </a:lstStyle>
          <a:p>
            <a:r>
              <a:rPr lang="en-US" altLang="ja-JP"/>
              <a:t>0</a:t>
            </a:r>
            <a:endParaRPr lang="ja-JP" altLang="en-US" dirty="0"/>
          </a:p>
        </p:txBody>
      </p:sp>
    </p:spTree>
    <p:extLst>
      <p:ext uri="{BB962C8B-B14F-4D97-AF65-F5344CB8AC3E}">
        <p14:creationId xmlns:p14="http://schemas.microsoft.com/office/powerpoint/2010/main" val="237858898"/>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Manual">
    <p:bg>
      <p:bgPr>
        <a:solidFill>
          <a:srgbClr val="E0301E"/>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D9E7343-3AB1-C243-B29E-A7605E899A78}"/>
              </a:ext>
            </a:extLst>
          </p:cNvPr>
          <p:cNvSpPr>
            <a:spLocks noGrp="1"/>
          </p:cNvSpPr>
          <p:nvPr>
            <p:ph type="title" hasCustomPrompt="1"/>
          </p:nvPr>
        </p:nvSpPr>
        <p:spPr>
          <a:xfrm>
            <a:off x="342900" y="609600"/>
            <a:ext cx="822960" cy="2194984"/>
          </a:xfrm>
        </p:spPr>
        <p:txBody>
          <a:bodyPr anchor="b" anchorCtr="0">
            <a:noAutofit/>
          </a:bodyPr>
          <a:lstStyle>
            <a:lvl1pPr>
              <a:lnSpc>
                <a:spcPct val="80000"/>
              </a:lnSpc>
              <a:defRPr sz="15333" b="0">
                <a:solidFill>
                  <a:schemeClr val="bg1"/>
                </a:solidFill>
                <a:latin typeface="+mn-lt"/>
              </a:defRPr>
            </a:lvl1pPr>
          </a:lstStyle>
          <a:p>
            <a:r>
              <a:rPr lang="en-US" altLang="ja-JP"/>
              <a:t>0</a:t>
            </a:r>
            <a:endParaRPr lang="ja-JP" altLang="en-US" dirty="0"/>
          </a:p>
        </p:txBody>
      </p:sp>
    </p:spTree>
    <p:extLst>
      <p:ext uri="{BB962C8B-B14F-4D97-AF65-F5344CB8AC3E}">
        <p14:creationId xmlns:p14="http://schemas.microsoft.com/office/powerpoint/2010/main" val="25589264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Manual">
    <p:bg>
      <p:bgPr>
        <a:solidFill>
          <a:srgbClr val="DB536A"/>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19FE69D-6E6B-1A41-A9CD-4FC4DE8E04C2}"/>
              </a:ext>
            </a:extLst>
          </p:cNvPr>
          <p:cNvSpPr>
            <a:spLocks noGrp="1"/>
          </p:cNvSpPr>
          <p:nvPr>
            <p:ph type="title" hasCustomPrompt="1"/>
          </p:nvPr>
        </p:nvSpPr>
        <p:spPr>
          <a:xfrm>
            <a:off x="342900" y="609600"/>
            <a:ext cx="822960" cy="2194984"/>
          </a:xfrm>
        </p:spPr>
        <p:txBody>
          <a:bodyPr anchor="b" anchorCtr="0">
            <a:noAutofit/>
          </a:bodyPr>
          <a:lstStyle>
            <a:lvl1pPr>
              <a:lnSpc>
                <a:spcPct val="80000"/>
              </a:lnSpc>
              <a:defRPr sz="15333" b="0">
                <a:solidFill>
                  <a:schemeClr val="bg1"/>
                </a:solidFill>
                <a:latin typeface="+mn-lt"/>
              </a:defRPr>
            </a:lvl1pPr>
          </a:lstStyle>
          <a:p>
            <a:r>
              <a:rPr lang="en-US" altLang="ja-JP"/>
              <a:t>0</a:t>
            </a:r>
            <a:endParaRPr lang="ja-JP" altLang="en-US" dirty="0"/>
          </a:p>
        </p:txBody>
      </p:sp>
    </p:spTree>
    <p:extLst>
      <p:ext uri="{BB962C8B-B14F-4D97-AF65-F5344CB8AC3E}">
        <p14:creationId xmlns:p14="http://schemas.microsoft.com/office/powerpoint/2010/main" val="1686717012"/>
      </p:ext>
    </p:extLst>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All Whit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51234" y="539552"/>
            <a:ext cx="4041664" cy="3456000"/>
          </a:xfrm>
        </p:spPr>
        <p:txBody>
          <a:bodyPr anchor="b" anchorCtr="0">
            <a:normAutofit/>
          </a:bodyPr>
          <a:lstStyle>
            <a:lvl1pPr algn="l">
              <a:lnSpc>
                <a:spcPct val="100000"/>
              </a:lnSpc>
              <a:defRPr sz="5867">
                <a:solidFill>
                  <a:schemeClr val="tx1"/>
                </a:solidFill>
              </a:defRPr>
            </a:lvl1pPr>
          </a:lstStyle>
          <a:p>
            <a:r>
              <a:rPr lang="en-US" altLang="ja-JP"/>
              <a:t>[Presentation title]</a:t>
            </a:r>
            <a:endParaRPr lang="ja-JP" altLang="en-US" dirty="0"/>
          </a:p>
        </p:txBody>
      </p:sp>
      <p:pic>
        <p:nvPicPr>
          <p:cNvPr id="5" name="Picture 4">
            <a:extLst>
              <a:ext uri="{FF2B5EF4-FFF2-40B4-BE49-F238E27FC236}">
                <a16:creationId xmlns:a16="http://schemas.microsoft.com/office/drawing/2014/main" id="{A9644956-77CE-C94F-9DC1-ACB7D92E8927}"/>
              </a:ext>
            </a:extLst>
          </p:cNvPr>
          <p:cNvPicPr>
            <a:picLocks noChangeAspect="1"/>
          </p:cNvPicPr>
          <p:nvPr userDrawn="1"/>
        </p:nvPicPr>
        <p:blipFill>
          <a:blip r:embed="rId2"/>
          <a:stretch>
            <a:fillRect/>
          </a:stretch>
        </p:blipFill>
        <p:spPr bwMode="gray">
          <a:xfrm>
            <a:off x="150876" y="7107937"/>
            <a:ext cx="1227582" cy="1801580"/>
          </a:xfrm>
          <a:prstGeom prst="rect">
            <a:avLst/>
          </a:prstGeom>
        </p:spPr>
      </p:pic>
      <p:sp>
        <p:nvSpPr>
          <p:cNvPr id="7" name="Subtitle 2">
            <a:extLst>
              <a:ext uri="{FF2B5EF4-FFF2-40B4-BE49-F238E27FC236}">
                <a16:creationId xmlns:a16="http://schemas.microsoft.com/office/drawing/2014/main" id="{4DD7EA9A-767F-4546-A458-D2C3C7EDBD79}"/>
              </a:ext>
            </a:extLst>
          </p:cNvPr>
          <p:cNvSpPr>
            <a:spLocks noGrp="1"/>
          </p:cNvSpPr>
          <p:nvPr>
            <p:ph type="subTitle" idx="1" hasCustomPrompt="1"/>
          </p:nvPr>
        </p:nvSpPr>
        <p:spPr>
          <a:xfrm>
            <a:off x="351235" y="4998720"/>
            <a:ext cx="3077765" cy="792480"/>
          </a:xfrm>
        </p:spPr>
        <p:txBody>
          <a:bodyPr/>
          <a:lstStyle>
            <a:lvl1pPr marL="0" indent="0" algn="l">
              <a:lnSpc>
                <a:spcPct val="100000"/>
              </a:lnSpc>
              <a:spcBef>
                <a:spcPts val="0"/>
              </a:spcBef>
              <a:spcAft>
                <a:spcPts val="0"/>
              </a:spcAft>
              <a:buNone/>
              <a:defRPr sz="1867" b="0">
                <a:solidFill>
                  <a:schemeClr val="tx1"/>
                </a:solidFill>
              </a:defRPr>
            </a:lvl1pPr>
            <a:lvl2pPr marL="0" indent="0" algn="l">
              <a:lnSpc>
                <a:spcPct val="100000"/>
              </a:lnSpc>
              <a:spcBef>
                <a:spcPts val="0"/>
              </a:spcBef>
              <a:spcAft>
                <a:spcPts val="0"/>
              </a:spcAft>
              <a:buNone/>
              <a:defRPr sz="1867">
                <a:solidFill>
                  <a:schemeClr val="tx1"/>
                </a:solidFill>
              </a:defRPr>
            </a:lvl2pPr>
            <a:lvl3pPr marL="0" indent="0" algn="l">
              <a:lnSpc>
                <a:spcPct val="100000"/>
              </a:lnSpc>
              <a:spcBef>
                <a:spcPts val="0"/>
              </a:spcBef>
              <a:spcAft>
                <a:spcPts val="0"/>
              </a:spcAft>
              <a:buNone/>
              <a:defRPr sz="1867">
                <a:solidFill>
                  <a:schemeClr val="tx1"/>
                </a:solidFill>
              </a:defRPr>
            </a:lvl3pPr>
            <a:lvl4pPr marL="0" indent="0" algn="l">
              <a:lnSpc>
                <a:spcPct val="100000"/>
              </a:lnSpc>
              <a:spcBef>
                <a:spcPts val="0"/>
              </a:spcBef>
              <a:spcAft>
                <a:spcPts val="0"/>
              </a:spcAft>
              <a:buNone/>
              <a:defRPr sz="1867">
                <a:solidFill>
                  <a:schemeClr val="tx1"/>
                </a:solidFill>
              </a:defRPr>
            </a:lvl4pPr>
            <a:lvl5pPr marL="0" indent="0" algn="l">
              <a:lnSpc>
                <a:spcPct val="100000"/>
              </a:lnSpc>
              <a:spcBef>
                <a:spcPts val="0"/>
              </a:spcBef>
              <a:spcAft>
                <a:spcPts val="0"/>
              </a:spcAft>
              <a:buNone/>
              <a:defRPr sz="1867">
                <a:solidFill>
                  <a:schemeClr val="tx1"/>
                </a:solidFill>
              </a:defRPr>
            </a:lvl5pPr>
            <a:lvl6pPr marL="0" indent="0" algn="l">
              <a:lnSpc>
                <a:spcPct val="100000"/>
              </a:lnSpc>
              <a:spcBef>
                <a:spcPts val="0"/>
              </a:spcBef>
              <a:spcAft>
                <a:spcPts val="0"/>
              </a:spcAft>
              <a:buNone/>
              <a:defRPr sz="1867">
                <a:solidFill>
                  <a:schemeClr val="tx1"/>
                </a:solidFill>
              </a:defRPr>
            </a:lvl6pPr>
            <a:lvl7pPr marL="0" indent="0" algn="l">
              <a:lnSpc>
                <a:spcPct val="100000"/>
              </a:lnSpc>
              <a:spcBef>
                <a:spcPts val="0"/>
              </a:spcBef>
              <a:spcAft>
                <a:spcPts val="0"/>
              </a:spcAft>
              <a:buNone/>
              <a:defRPr sz="1867">
                <a:solidFill>
                  <a:schemeClr val="tx1"/>
                </a:solidFill>
              </a:defRPr>
            </a:lvl7pPr>
            <a:lvl8pPr marL="0" indent="0" algn="l">
              <a:lnSpc>
                <a:spcPct val="100000"/>
              </a:lnSpc>
              <a:spcBef>
                <a:spcPts val="0"/>
              </a:spcBef>
              <a:spcAft>
                <a:spcPts val="0"/>
              </a:spcAft>
              <a:buNone/>
              <a:defRPr sz="1867">
                <a:solidFill>
                  <a:schemeClr val="tx1"/>
                </a:solidFill>
              </a:defRPr>
            </a:lvl8pPr>
            <a:lvl9pPr marL="0" indent="0" algn="l">
              <a:lnSpc>
                <a:spcPct val="100000"/>
              </a:lnSpc>
              <a:spcBef>
                <a:spcPts val="0"/>
              </a:spcBef>
              <a:spcAft>
                <a:spcPts val="0"/>
              </a:spcAft>
              <a:buNone/>
              <a:defRPr sz="1867">
                <a:solidFill>
                  <a:schemeClr val="tx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3649151057"/>
      </p:ext>
    </p:extLst>
  </p:cSld>
  <p:clrMapOvr>
    <a:overrideClrMapping bg1="lt1" tx1="dk1" bg2="lt2" tx2="dk2" accent1="accent1" accent2="accent2" accent3="accent3" accent4="accent4" accent5="accent5" accent6="accent6" hlink="hlink" folHlink="folHlink"/>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Manual">
    <p:bg>
      <p:bgPr>
        <a:solidFill>
          <a:srgbClr val="464646"/>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3AC8048-E9B9-2540-84CB-38BF619FF25A}"/>
              </a:ext>
            </a:extLst>
          </p:cNvPr>
          <p:cNvSpPr>
            <a:spLocks noGrp="1"/>
          </p:cNvSpPr>
          <p:nvPr>
            <p:ph type="title" hasCustomPrompt="1"/>
          </p:nvPr>
        </p:nvSpPr>
        <p:spPr>
          <a:xfrm>
            <a:off x="342900" y="609600"/>
            <a:ext cx="822960" cy="2194984"/>
          </a:xfrm>
        </p:spPr>
        <p:txBody>
          <a:bodyPr anchor="b" anchorCtr="0">
            <a:noAutofit/>
          </a:bodyPr>
          <a:lstStyle>
            <a:lvl1pPr>
              <a:lnSpc>
                <a:spcPct val="80000"/>
              </a:lnSpc>
              <a:defRPr sz="15333" b="0">
                <a:solidFill>
                  <a:schemeClr val="bg1"/>
                </a:solidFill>
                <a:latin typeface="+mn-lt"/>
              </a:defRPr>
            </a:lvl1pPr>
          </a:lstStyle>
          <a:p>
            <a:r>
              <a:rPr lang="en-US" altLang="ja-JP"/>
              <a:t>0</a:t>
            </a:r>
            <a:endParaRPr lang="ja-JP" altLang="en-US" dirty="0"/>
          </a:p>
        </p:txBody>
      </p:sp>
    </p:spTree>
    <p:extLst>
      <p:ext uri="{BB962C8B-B14F-4D97-AF65-F5344CB8AC3E}">
        <p14:creationId xmlns:p14="http://schemas.microsoft.com/office/powerpoint/2010/main" val="387444473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US" altLang="ja-JP" smtClean="0"/>
              <a:pPr/>
              <a:t>‹#›</a:t>
            </a:fld>
            <a:endParaRPr lang="ja-JP" altLang="en-US" dirty="0"/>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ltLang="ja-JP"/>
              <a:t>[Slide title]</a:t>
            </a:r>
            <a:endParaRPr lang="en-US" altLang="ja-JP" dirty="0"/>
          </a:p>
        </p:txBody>
      </p:sp>
      <p:sp>
        <p:nvSpPr>
          <p:cNvPr id="2" name="Date Placeholder 1">
            <a:extLst>
              <a:ext uri="{FF2B5EF4-FFF2-40B4-BE49-F238E27FC236}">
                <a16:creationId xmlns:a16="http://schemas.microsoft.com/office/drawing/2014/main" id="{B447B4D4-96E2-D24C-938C-B6532DBE790E}"/>
              </a:ext>
            </a:extLst>
          </p:cNvPr>
          <p:cNvSpPr>
            <a:spLocks noGrp="1"/>
          </p:cNvSpPr>
          <p:nvPr>
            <p:ph type="dt" sz="half" idx="12"/>
          </p:nvPr>
        </p:nvSpPr>
        <p:spPr/>
        <p:txBody>
          <a:bodyPr/>
          <a:lstStyle/>
          <a:p>
            <a:r>
              <a:rPr lang="en-US" altLang="ja-JP"/>
              <a:t>2024/02/04</a:t>
            </a:r>
            <a:endParaRPr lang="ja-JP" altLang="en-US" dirty="0"/>
          </a:p>
        </p:txBody>
      </p:sp>
      <p:sp>
        <p:nvSpPr>
          <p:cNvPr id="4" name="Footer Placeholder 3">
            <a:extLst>
              <a:ext uri="{FF2B5EF4-FFF2-40B4-BE49-F238E27FC236}">
                <a16:creationId xmlns:a16="http://schemas.microsoft.com/office/drawing/2014/main" id="{9EA1E34A-46F7-E040-A486-80963A7CF41A}"/>
              </a:ext>
            </a:extLst>
          </p:cNvPr>
          <p:cNvSpPr>
            <a:spLocks noGrp="1"/>
          </p:cNvSpPr>
          <p:nvPr>
            <p:ph type="ftr" sz="quarter" idx="13"/>
          </p:nvPr>
        </p:nvSpPr>
        <p:spPr/>
        <p:txBody>
          <a:bodyPr/>
          <a:lstStyle/>
          <a:p>
            <a:pPr algn="l"/>
            <a:endParaRPr lang="ja-JP" altLang="en-US" dirty="0"/>
          </a:p>
        </p:txBody>
      </p:sp>
    </p:spTree>
    <p:extLst>
      <p:ext uri="{BB962C8B-B14F-4D97-AF65-F5344CB8AC3E}">
        <p14:creationId xmlns:p14="http://schemas.microsoft.com/office/powerpoint/2010/main" val="1531588365"/>
      </p:ext>
    </p:extLst>
  </p:cSld>
  <p:clrMapOvr>
    <a:masterClrMapping/>
  </p:clrMapOvr>
  <p:hf hdr="0"/>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957971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hank You Dark">
    <p:bg>
      <p:bgPr>
        <a:solidFill>
          <a:srgbClr val="464646"/>
        </a:solidFill>
        <a:effectLst/>
      </p:bgPr>
    </p:bg>
    <p:spTree>
      <p:nvGrpSpPr>
        <p:cNvPr id="1" name=""/>
        <p:cNvGrpSpPr/>
        <p:nvPr/>
      </p:nvGrpSpPr>
      <p:grpSpPr>
        <a:xfrm>
          <a:off x="0" y="0"/>
          <a:ext cx="0" cy="0"/>
          <a:chOff x="0" y="0"/>
          <a:chExt cx="0" cy="0"/>
        </a:xfrm>
      </p:grpSpPr>
      <p:sp>
        <p:nvSpPr>
          <p:cNvPr id="14" name="Rectangle 13"/>
          <p:cNvSpPr/>
          <p:nvPr/>
        </p:nvSpPr>
        <p:spPr bwMode="hidden">
          <a:xfrm>
            <a:off x="0" y="6587805"/>
            <a:ext cx="6858000" cy="2556195"/>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2" name="Title 1"/>
          <p:cNvSpPr>
            <a:spLocks noGrp="1"/>
          </p:cNvSpPr>
          <p:nvPr>
            <p:ph type="ctrTitle" hasCustomPrompt="1"/>
          </p:nvPr>
        </p:nvSpPr>
        <p:spPr>
          <a:xfrm>
            <a:off x="351235" y="539749"/>
            <a:ext cx="2969419" cy="3456000"/>
          </a:xfrm>
        </p:spPr>
        <p:txBody>
          <a:bodyPr anchor="b" anchorCtr="0">
            <a:normAutofit/>
          </a:bodyPr>
          <a:lstStyle>
            <a:lvl1pPr algn="l">
              <a:lnSpc>
                <a:spcPct val="85000"/>
              </a:lnSpc>
              <a:defRPr sz="5867">
                <a:solidFill>
                  <a:schemeClr val="bg1"/>
                </a:solidFill>
              </a:defRPr>
            </a:lvl1pPr>
          </a:lstStyle>
          <a:p>
            <a:r>
              <a:rPr lang="en-US" altLang="ja-JP"/>
              <a:t>Thank you</a:t>
            </a:r>
            <a:endParaRPr lang="ja-JP" altLang="en-US" dirty="0"/>
          </a:p>
        </p:txBody>
      </p:sp>
      <p:sp>
        <p:nvSpPr>
          <p:cNvPr id="7" name="AutoShape 3"/>
          <p:cNvSpPr>
            <a:spLocks noChangeAspect="1" noChangeArrowheads="1" noTextEdit="1"/>
          </p:cNvSpPr>
          <p:nvPr/>
        </p:nvSpPr>
        <p:spPr bwMode="auto">
          <a:xfrm>
            <a:off x="3000375" y="0"/>
            <a:ext cx="3857625"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a:p>
        </p:txBody>
      </p:sp>
      <p:sp>
        <p:nvSpPr>
          <p:cNvPr id="6" name="Text Placeholder 5"/>
          <p:cNvSpPr>
            <a:spLocks noGrp="1"/>
          </p:cNvSpPr>
          <p:nvPr>
            <p:ph type="body" sz="quarter" idx="10" hasCustomPrompt="1"/>
          </p:nvPr>
        </p:nvSpPr>
        <p:spPr>
          <a:xfrm>
            <a:off x="351000" y="6949440"/>
            <a:ext cx="6156000" cy="1824000"/>
          </a:xfrm>
        </p:spPr>
        <p:txBody>
          <a:bodyPr/>
          <a:lstStyle>
            <a:lvl1pPr marL="0">
              <a:lnSpc>
                <a:spcPct val="100000"/>
              </a:lnSpc>
              <a:spcBef>
                <a:spcPts val="0"/>
              </a:spcBef>
              <a:spcAft>
                <a:spcPts val="0"/>
              </a:spcAft>
              <a:buFontTx/>
              <a:buNone/>
              <a:defRPr sz="1333" b="0">
                <a:solidFill>
                  <a:schemeClr val="bg1"/>
                </a:solidFill>
              </a:defRPr>
            </a:lvl1pPr>
            <a:lvl2pPr marL="0">
              <a:lnSpc>
                <a:spcPct val="100000"/>
              </a:lnSpc>
              <a:spcBef>
                <a:spcPts val="0"/>
              </a:spcBef>
              <a:spcAft>
                <a:spcPts val="0"/>
              </a:spcAft>
              <a:buFontTx/>
              <a:buNone/>
              <a:defRPr sz="1333" b="0">
                <a:solidFill>
                  <a:schemeClr val="bg1"/>
                </a:solidFill>
              </a:defRPr>
            </a:lvl2pPr>
            <a:lvl3pPr marL="0" indent="0">
              <a:lnSpc>
                <a:spcPct val="100000"/>
              </a:lnSpc>
              <a:spcBef>
                <a:spcPts val="0"/>
              </a:spcBef>
              <a:spcAft>
                <a:spcPts val="0"/>
              </a:spcAft>
              <a:buFontTx/>
              <a:buNone/>
              <a:defRPr sz="1333" b="0">
                <a:solidFill>
                  <a:schemeClr val="bg1"/>
                </a:solidFill>
              </a:defRPr>
            </a:lvl3pPr>
            <a:lvl4pPr marL="0" indent="0">
              <a:lnSpc>
                <a:spcPct val="100000"/>
              </a:lnSpc>
              <a:spcBef>
                <a:spcPts val="0"/>
              </a:spcBef>
              <a:spcAft>
                <a:spcPts val="0"/>
              </a:spcAft>
              <a:buFontTx/>
              <a:buNone/>
              <a:defRPr sz="1333" b="0">
                <a:solidFill>
                  <a:schemeClr val="bg1"/>
                </a:solidFill>
              </a:defRPr>
            </a:lvl4pPr>
            <a:lvl5pPr marL="0" indent="0">
              <a:lnSpc>
                <a:spcPct val="100000"/>
              </a:lnSpc>
              <a:spcBef>
                <a:spcPts val="0"/>
              </a:spcBef>
              <a:spcAft>
                <a:spcPts val="0"/>
              </a:spcAft>
              <a:buFontTx/>
              <a:buNone/>
              <a:defRPr sz="1333" b="0">
                <a:solidFill>
                  <a:schemeClr val="bg1"/>
                </a:solidFill>
              </a:defRPr>
            </a:lvl5pPr>
            <a:lvl6pPr marL="0" indent="0">
              <a:lnSpc>
                <a:spcPct val="100000"/>
              </a:lnSpc>
              <a:spcBef>
                <a:spcPts val="0"/>
              </a:spcBef>
              <a:spcAft>
                <a:spcPts val="0"/>
              </a:spcAft>
              <a:buFontTx/>
              <a:buNone/>
              <a:defRPr sz="1333">
                <a:solidFill>
                  <a:schemeClr val="bg1"/>
                </a:solidFill>
              </a:defRPr>
            </a:lvl6pPr>
            <a:lvl7pPr marL="0" indent="0">
              <a:lnSpc>
                <a:spcPct val="100000"/>
              </a:lnSpc>
              <a:spcBef>
                <a:spcPts val="0"/>
              </a:spcBef>
              <a:spcAft>
                <a:spcPts val="0"/>
              </a:spcAft>
              <a:buFontTx/>
              <a:buNone/>
              <a:defRPr sz="1333">
                <a:solidFill>
                  <a:schemeClr val="bg1"/>
                </a:solidFill>
              </a:defRPr>
            </a:lvl7pPr>
            <a:lvl8pPr marL="0" indent="0">
              <a:lnSpc>
                <a:spcPct val="100000"/>
              </a:lnSpc>
              <a:spcBef>
                <a:spcPts val="0"/>
              </a:spcBef>
              <a:spcAft>
                <a:spcPts val="0"/>
              </a:spcAft>
              <a:buFontTx/>
              <a:buNone/>
              <a:defRPr sz="1333">
                <a:solidFill>
                  <a:schemeClr val="bg1"/>
                </a:solidFill>
              </a:defRPr>
            </a:lvl8pPr>
            <a:lvl9pPr marL="0" indent="0">
              <a:lnSpc>
                <a:spcPct val="100000"/>
              </a:lnSpc>
              <a:spcBef>
                <a:spcPts val="0"/>
              </a:spcBef>
              <a:spcAft>
                <a:spcPts val="0"/>
              </a:spcAft>
              <a:buFontTx/>
              <a:buNone/>
              <a:defRPr sz="1333">
                <a:solidFill>
                  <a:schemeClr val="bg1"/>
                </a:solidFill>
              </a:defRPr>
            </a:lvl9pPr>
          </a:lstStyle>
          <a:p>
            <a:pPr lvl="0"/>
            <a:r>
              <a:rPr lang="en-US" altLang="ja-JP"/>
              <a:t>[Legal]</a:t>
            </a:r>
            <a:endParaRPr lang="en-US" altLang="ja-JP" dirty="0"/>
          </a:p>
        </p:txBody>
      </p:sp>
      <p:sp>
        <p:nvSpPr>
          <p:cNvPr id="9" name="AutoShape 3"/>
          <p:cNvSpPr>
            <a:spLocks noChangeAspect="1" noChangeArrowheads="1" noTextEdit="1"/>
          </p:cNvSpPr>
          <p:nvPr userDrawn="1"/>
        </p:nvSpPr>
        <p:spPr bwMode="auto">
          <a:xfrm>
            <a:off x="3000375" y="0"/>
            <a:ext cx="3857625"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a:p>
        </p:txBody>
      </p:sp>
      <p:sp>
        <p:nvSpPr>
          <p:cNvPr id="4" name="TextBox 3">
            <a:extLst>
              <a:ext uri="{FF2B5EF4-FFF2-40B4-BE49-F238E27FC236}">
                <a16:creationId xmlns:a16="http://schemas.microsoft.com/office/drawing/2014/main" id="{97A53FBC-337E-0D4B-8811-6E0EEC0A9293}"/>
              </a:ext>
            </a:extLst>
          </p:cNvPr>
          <p:cNvSpPr txBox="1"/>
          <p:nvPr userDrawn="1"/>
        </p:nvSpPr>
        <p:spPr>
          <a:xfrm>
            <a:off x="342900" y="5852160"/>
            <a:ext cx="2985194" cy="487680"/>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r>
              <a:rPr lang="en-US" altLang="ja-JP" sz="1333">
                <a:solidFill>
                  <a:schemeClr val="bg1"/>
                </a:solidFill>
              </a:rPr>
              <a:t>www.pwc.com/jp</a:t>
            </a:r>
            <a:endParaRPr lang="en-US" altLang="ja-JP" sz="1333" dirty="0">
              <a:solidFill>
                <a:schemeClr val="bg1"/>
              </a:solidFill>
            </a:endParaRPr>
          </a:p>
        </p:txBody>
      </p:sp>
    </p:spTree>
    <p:extLst>
      <p:ext uri="{BB962C8B-B14F-4D97-AF65-F5344CB8AC3E}">
        <p14:creationId xmlns:p14="http://schemas.microsoft.com/office/powerpoint/2010/main" val="869499770"/>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Thank You Light">
    <p:bg>
      <p:bgRef idx="1001">
        <a:schemeClr val="bg1"/>
      </p:bgRef>
    </p:bg>
    <p:spTree>
      <p:nvGrpSpPr>
        <p:cNvPr id="1" name=""/>
        <p:cNvGrpSpPr/>
        <p:nvPr/>
      </p:nvGrpSpPr>
      <p:grpSpPr>
        <a:xfrm>
          <a:off x="0" y="0"/>
          <a:ext cx="0" cy="0"/>
          <a:chOff x="0" y="0"/>
          <a:chExt cx="0" cy="0"/>
        </a:xfrm>
      </p:grpSpPr>
      <p:sp>
        <p:nvSpPr>
          <p:cNvPr id="14" name="Rectangle 13"/>
          <p:cNvSpPr/>
          <p:nvPr/>
        </p:nvSpPr>
        <p:spPr bwMode="hidden">
          <a:xfrm>
            <a:off x="0" y="6587805"/>
            <a:ext cx="6858000" cy="2556195"/>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2" name="Title 1"/>
          <p:cNvSpPr>
            <a:spLocks noGrp="1"/>
          </p:cNvSpPr>
          <p:nvPr>
            <p:ph type="ctrTitle" hasCustomPrompt="1"/>
          </p:nvPr>
        </p:nvSpPr>
        <p:spPr>
          <a:xfrm>
            <a:off x="351235" y="539749"/>
            <a:ext cx="2969420" cy="3456000"/>
          </a:xfrm>
        </p:spPr>
        <p:txBody>
          <a:bodyPr anchor="b" anchorCtr="0">
            <a:normAutofit/>
          </a:bodyPr>
          <a:lstStyle>
            <a:lvl1pPr algn="l">
              <a:lnSpc>
                <a:spcPct val="85000"/>
              </a:lnSpc>
              <a:defRPr sz="5867">
                <a:solidFill>
                  <a:schemeClr val="tx1"/>
                </a:solidFill>
              </a:defRPr>
            </a:lvl1pPr>
          </a:lstStyle>
          <a:p>
            <a:r>
              <a:rPr lang="en-US" altLang="ja-JP"/>
              <a:t>Thank you</a:t>
            </a:r>
            <a:endParaRPr lang="ja-JP" altLang="en-US" dirty="0"/>
          </a:p>
        </p:txBody>
      </p:sp>
      <p:sp>
        <p:nvSpPr>
          <p:cNvPr id="7" name="AutoShape 3"/>
          <p:cNvSpPr>
            <a:spLocks noChangeAspect="1" noChangeArrowheads="1" noTextEdit="1"/>
          </p:cNvSpPr>
          <p:nvPr/>
        </p:nvSpPr>
        <p:spPr bwMode="auto">
          <a:xfrm>
            <a:off x="3000375" y="0"/>
            <a:ext cx="3857625"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a:p>
        </p:txBody>
      </p:sp>
      <p:sp>
        <p:nvSpPr>
          <p:cNvPr id="6" name="Text Placeholder 5"/>
          <p:cNvSpPr>
            <a:spLocks noGrp="1"/>
          </p:cNvSpPr>
          <p:nvPr>
            <p:ph type="body" sz="quarter" idx="10" hasCustomPrompt="1"/>
          </p:nvPr>
        </p:nvSpPr>
        <p:spPr>
          <a:xfrm>
            <a:off x="351000" y="6949440"/>
            <a:ext cx="6156000" cy="1824000"/>
          </a:xfrm>
        </p:spPr>
        <p:txBody>
          <a:bodyPr/>
          <a:lstStyle>
            <a:lvl1pPr marL="0">
              <a:lnSpc>
                <a:spcPct val="100000"/>
              </a:lnSpc>
              <a:spcBef>
                <a:spcPts val="0"/>
              </a:spcBef>
              <a:spcAft>
                <a:spcPts val="0"/>
              </a:spcAft>
              <a:buFontTx/>
              <a:buNone/>
              <a:defRPr sz="1333" b="0">
                <a:solidFill>
                  <a:schemeClr val="bg1"/>
                </a:solidFill>
              </a:defRPr>
            </a:lvl1pPr>
            <a:lvl2pPr marL="0">
              <a:lnSpc>
                <a:spcPct val="100000"/>
              </a:lnSpc>
              <a:spcBef>
                <a:spcPts val="0"/>
              </a:spcBef>
              <a:spcAft>
                <a:spcPts val="0"/>
              </a:spcAft>
              <a:buFontTx/>
              <a:buNone/>
              <a:defRPr sz="1333" b="0">
                <a:solidFill>
                  <a:schemeClr val="bg1"/>
                </a:solidFill>
              </a:defRPr>
            </a:lvl2pPr>
            <a:lvl3pPr marL="0" indent="0">
              <a:lnSpc>
                <a:spcPct val="100000"/>
              </a:lnSpc>
              <a:spcBef>
                <a:spcPts val="0"/>
              </a:spcBef>
              <a:spcAft>
                <a:spcPts val="0"/>
              </a:spcAft>
              <a:buFontTx/>
              <a:buNone/>
              <a:defRPr sz="1333" b="0">
                <a:solidFill>
                  <a:schemeClr val="bg1"/>
                </a:solidFill>
              </a:defRPr>
            </a:lvl3pPr>
            <a:lvl4pPr marL="0" indent="0">
              <a:lnSpc>
                <a:spcPct val="100000"/>
              </a:lnSpc>
              <a:spcBef>
                <a:spcPts val="0"/>
              </a:spcBef>
              <a:spcAft>
                <a:spcPts val="0"/>
              </a:spcAft>
              <a:buFontTx/>
              <a:buNone/>
              <a:defRPr sz="1333" b="0">
                <a:solidFill>
                  <a:schemeClr val="bg1"/>
                </a:solidFill>
              </a:defRPr>
            </a:lvl4pPr>
            <a:lvl5pPr marL="0" indent="0">
              <a:lnSpc>
                <a:spcPct val="100000"/>
              </a:lnSpc>
              <a:spcBef>
                <a:spcPts val="0"/>
              </a:spcBef>
              <a:spcAft>
                <a:spcPts val="0"/>
              </a:spcAft>
              <a:buFontTx/>
              <a:buNone/>
              <a:defRPr sz="1333" b="0">
                <a:solidFill>
                  <a:schemeClr val="bg1"/>
                </a:solidFill>
              </a:defRPr>
            </a:lvl5pPr>
            <a:lvl6pPr marL="0" indent="0">
              <a:lnSpc>
                <a:spcPct val="100000"/>
              </a:lnSpc>
              <a:spcBef>
                <a:spcPts val="0"/>
              </a:spcBef>
              <a:spcAft>
                <a:spcPts val="0"/>
              </a:spcAft>
              <a:buFontTx/>
              <a:buNone/>
              <a:defRPr sz="1333">
                <a:solidFill>
                  <a:schemeClr val="bg1"/>
                </a:solidFill>
              </a:defRPr>
            </a:lvl6pPr>
            <a:lvl7pPr marL="0" indent="0">
              <a:lnSpc>
                <a:spcPct val="100000"/>
              </a:lnSpc>
              <a:spcBef>
                <a:spcPts val="0"/>
              </a:spcBef>
              <a:spcAft>
                <a:spcPts val="0"/>
              </a:spcAft>
              <a:buFontTx/>
              <a:buNone/>
              <a:defRPr sz="1333">
                <a:solidFill>
                  <a:schemeClr val="bg1"/>
                </a:solidFill>
              </a:defRPr>
            </a:lvl7pPr>
            <a:lvl8pPr marL="0" indent="0">
              <a:lnSpc>
                <a:spcPct val="100000"/>
              </a:lnSpc>
              <a:spcBef>
                <a:spcPts val="0"/>
              </a:spcBef>
              <a:spcAft>
                <a:spcPts val="0"/>
              </a:spcAft>
              <a:buFontTx/>
              <a:buNone/>
              <a:defRPr sz="1333">
                <a:solidFill>
                  <a:schemeClr val="bg1"/>
                </a:solidFill>
              </a:defRPr>
            </a:lvl8pPr>
            <a:lvl9pPr marL="0" indent="0">
              <a:lnSpc>
                <a:spcPct val="100000"/>
              </a:lnSpc>
              <a:spcBef>
                <a:spcPts val="0"/>
              </a:spcBef>
              <a:spcAft>
                <a:spcPts val="0"/>
              </a:spcAft>
              <a:buFontTx/>
              <a:buNone/>
              <a:defRPr sz="1333">
                <a:solidFill>
                  <a:schemeClr val="bg1"/>
                </a:solidFill>
              </a:defRPr>
            </a:lvl9pPr>
          </a:lstStyle>
          <a:p>
            <a:pPr lvl="0"/>
            <a:r>
              <a:rPr lang="en-US" altLang="ja-JP"/>
              <a:t>[Legal]</a:t>
            </a:r>
            <a:endParaRPr lang="en-US" altLang="ja-JP" dirty="0"/>
          </a:p>
        </p:txBody>
      </p:sp>
      <p:sp>
        <p:nvSpPr>
          <p:cNvPr id="9" name="AutoShape 3"/>
          <p:cNvSpPr>
            <a:spLocks noChangeAspect="1" noChangeArrowheads="1" noTextEdit="1"/>
          </p:cNvSpPr>
          <p:nvPr userDrawn="1"/>
        </p:nvSpPr>
        <p:spPr bwMode="auto">
          <a:xfrm>
            <a:off x="3000375" y="0"/>
            <a:ext cx="3857625"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1800"/>
          </a:p>
        </p:txBody>
      </p:sp>
      <p:sp>
        <p:nvSpPr>
          <p:cNvPr id="11" name="TextBox 10">
            <a:extLst>
              <a:ext uri="{FF2B5EF4-FFF2-40B4-BE49-F238E27FC236}">
                <a16:creationId xmlns:a16="http://schemas.microsoft.com/office/drawing/2014/main" id="{18776BAD-F3BE-6648-8D3E-3ECF66E50703}"/>
              </a:ext>
            </a:extLst>
          </p:cNvPr>
          <p:cNvSpPr txBox="1"/>
          <p:nvPr userDrawn="1"/>
        </p:nvSpPr>
        <p:spPr>
          <a:xfrm>
            <a:off x="342900" y="5852160"/>
            <a:ext cx="2985194" cy="487680"/>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r>
              <a:rPr lang="en-US" altLang="ja-JP" sz="1333">
                <a:solidFill>
                  <a:schemeClr val="tx1"/>
                </a:solidFill>
              </a:rPr>
              <a:t>www.pwc.com/jp</a:t>
            </a:r>
            <a:endParaRPr lang="en-US" altLang="ja-JP" sz="1333" dirty="0">
              <a:solidFill>
                <a:schemeClr val="tx1"/>
              </a:solidFill>
            </a:endParaRPr>
          </a:p>
        </p:txBody>
      </p:sp>
    </p:spTree>
    <p:extLst>
      <p:ext uri="{BB962C8B-B14F-4D97-AF65-F5344CB8AC3E}">
        <p14:creationId xmlns:p14="http://schemas.microsoft.com/office/powerpoint/2010/main" val="327065129"/>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3429000" y="0"/>
            <a:ext cx="3429000" cy="6101083"/>
          </a:xfrm>
          <a:solidFill>
            <a:srgbClr val="DEDEDE"/>
          </a:solidFill>
        </p:spPr>
        <p:txBody>
          <a:bodyPr anchor="ctr" anchorCtr="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sp>
        <p:nvSpPr>
          <p:cNvPr id="9" name="Rectangle 8"/>
          <p:cNvSpPr/>
          <p:nvPr/>
        </p:nvSpPr>
        <p:spPr bwMode="hidden">
          <a:xfrm>
            <a:off x="0" y="0"/>
            <a:ext cx="3429000" cy="6101083"/>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10" name="Rectangle 9"/>
          <p:cNvSpPr/>
          <p:nvPr/>
        </p:nvSpPr>
        <p:spPr bwMode="hidden">
          <a:xfrm>
            <a:off x="0" y="6101083"/>
            <a:ext cx="3429000" cy="3042917"/>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dirty="0"/>
          </a:p>
        </p:txBody>
      </p:sp>
      <p:sp>
        <p:nvSpPr>
          <p:cNvPr id="2" name="Title 1"/>
          <p:cNvSpPr>
            <a:spLocks noGrp="1"/>
          </p:cNvSpPr>
          <p:nvPr>
            <p:ph type="ctrTitle" hasCustomPrompt="1"/>
          </p:nvPr>
        </p:nvSpPr>
        <p:spPr>
          <a:xfrm>
            <a:off x="351235" y="539751"/>
            <a:ext cx="2969419" cy="3456000"/>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pic>
        <p:nvPicPr>
          <p:cNvPr id="8" name="Picture 7">
            <a:extLst>
              <a:ext uri="{FF2B5EF4-FFF2-40B4-BE49-F238E27FC236}">
                <a16:creationId xmlns:a16="http://schemas.microsoft.com/office/drawing/2014/main" id="{009BFEA4-1A04-C344-804A-E610366F9988}"/>
              </a:ext>
            </a:extLst>
          </p:cNvPr>
          <p:cNvPicPr>
            <a:picLocks noChangeAspect="1"/>
          </p:cNvPicPr>
          <p:nvPr userDrawn="1"/>
        </p:nvPicPr>
        <p:blipFill>
          <a:blip r:embed="rId2"/>
          <a:stretch>
            <a:fillRect/>
          </a:stretch>
        </p:blipFill>
        <p:spPr bwMode="gray">
          <a:xfrm>
            <a:off x="5457349" y="7107937"/>
            <a:ext cx="1227582" cy="1798225"/>
          </a:xfrm>
          <a:prstGeom prst="rect">
            <a:avLst/>
          </a:prstGeom>
        </p:spPr>
      </p:pic>
      <p:sp>
        <p:nvSpPr>
          <p:cNvPr id="12" name="Subtitle 2">
            <a:extLst>
              <a:ext uri="{FF2B5EF4-FFF2-40B4-BE49-F238E27FC236}">
                <a16:creationId xmlns:a16="http://schemas.microsoft.com/office/drawing/2014/main" id="{EEA27FE9-F414-894E-B7EC-3BB5FD3CBF68}"/>
              </a:ext>
            </a:extLst>
          </p:cNvPr>
          <p:cNvSpPr>
            <a:spLocks noGrp="1"/>
          </p:cNvSpPr>
          <p:nvPr>
            <p:ph type="subTitle" idx="1" hasCustomPrompt="1"/>
          </p:nvPr>
        </p:nvSpPr>
        <p:spPr>
          <a:xfrm>
            <a:off x="351235" y="6705600"/>
            <a:ext cx="2969420" cy="792480"/>
          </a:xfrm>
        </p:spPr>
        <p:txBody>
          <a:bodyPr/>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3746488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Lines">
    <p:bg>
      <p:bgPr>
        <a:solidFill>
          <a:srgbClr val="DEDEDE"/>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0" y="2539"/>
            <a:ext cx="6858000" cy="9141460"/>
          </a:xfrm>
          <a:solidFill>
            <a:srgbClr val="DEDEDE"/>
          </a:solidFill>
        </p:spPr>
        <p:txBody>
          <a:bodyPr tIns="9144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5" name="Group 4">
            <a:extLst>
              <a:ext uri="{FF2B5EF4-FFF2-40B4-BE49-F238E27FC236}">
                <a16:creationId xmlns:a16="http://schemas.microsoft.com/office/drawing/2014/main" id="{E110FF91-C8FA-CF4B-871E-72038E359F2E}"/>
              </a:ext>
            </a:extLst>
          </p:cNvPr>
          <p:cNvGrpSpPr/>
          <p:nvPr userDrawn="1"/>
        </p:nvGrpSpPr>
        <p:grpSpPr>
          <a:xfrm>
            <a:off x="0" y="2540"/>
            <a:ext cx="6858000" cy="9144000"/>
            <a:chOff x="0" y="0"/>
            <a:chExt cx="9144000" cy="6858000"/>
          </a:xfrm>
        </p:grpSpPr>
        <p:grpSp>
          <p:nvGrpSpPr>
            <p:cNvPr id="4" name="Group 3">
              <a:extLst>
                <a:ext uri="{FF2B5EF4-FFF2-40B4-BE49-F238E27FC236}">
                  <a16:creationId xmlns:a16="http://schemas.microsoft.com/office/drawing/2014/main" id="{1AD8A7A6-3358-8147-B9C3-36FCCB8B8788}"/>
                </a:ext>
              </a:extLst>
            </p:cNvPr>
            <p:cNvGrpSpPr/>
            <p:nvPr userDrawn="1"/>
          </p:nvGrpSpPr>
          <p:grpSpPr>
            <a:xfrm>
              <a:off x="0" y="0"/>
              <a:ext cx="9144000" cy="6858000"/>
              <a:chOff x="0" y="0"/>
              <a:chExt cx="9144000" cy="6858000"/>
            </a:xfrm>
          </p:grpSpPr>
          <p:sp>
            <p:nvSpPr>
              <p:cNvPr id="8" name="Freeform 7">
                <a:extLst>
                  <a:ext uri="{FF2B5EF4-FFF2-40B4-BE49-F238E27FC236}">
                    <a16:creationId xmlns:a16="http://schemas.microsoft.com/office/drawing/2014/main" id="{0B9E971D-CF4F-9444-88A4-D31733A7628A}"/>
                  </a:ext>
                </a:extLst>
              </p:cNvPr>
              <p:cNvSpPr>
                <a:spLocks noChangeAspect="1"/>
              </p:cNvSpPr>
              <p:nvPr userDrawn="1"/>
            </p:nvSpPr>
            <p:spPr bwMode="hidden">
              <a:xfrm>
                <a:off x="1" y="3615583"/>
                <a:ext cx="6781800" cy="780008"/>
              </a:xfrm>
              <a:custGeom>
                <a:avLst/>
                <a:gdLst>
                  <a:gd name="T0" fmla="*/ 0 w 7908"/>
                  <a:gd name="T1" fmla="*/ 0 h 1632"/>
                  <a:gd name="T2" fmla="*/ 0 w 7908"/>
                  <a:gd name="T3" fmla="*/ 0 h 1632"/>
                  <a:gd name="T4" fmla="*/ 7908 w 7908"/>
                  <a:gd name="T5" fmla="*/ 0 h 1632"/>
                  <a:gd name="T6" fmla="*/ 7908 w 7908"/>
                  <a:gd name="T7" fmla="*/ 1632 h 1632"/>
                  <a:gd name="T8" fmla="*/ 0 w 7908"/>
                  <a:gd name="T9" fmla="*/ 1632 h 1632"/>
                  <a:gd name="T10" fmla="*/ 0 w 7908"/>
                  <a:gd name="T11" fmla="*/ 0 h 1632"/>
                </a:gdLst>
                <a:ahLst/>
                <a:cxnLst>
                  <a:cxn ang="0">
                    <a:pos x="T0" y="T1"/>
                  </a:cxn>
                  <a:cxn ang="0">
                    <a:pos x="T2" y="T3"/>
                  </a:cxn>
                  <a:cxn ang="0">
                    <a:pos x="T4" y="T5"/>
                  </a:cxn>
                  <a:cxn ang="0">
                    <a:pos x="T6" y="T7"/>
                  </a:cxn>
                  <a:cxn ang="0">
                    <a:pos x="T8" y="T9"/>
                  </a:cxn>
                  <a:cxn ang="0">
                    <a:pos x="T10" y="T11"/>
                  </a:cxn>
                </a:cxnLst>
                <a:rect l="0" t="0" r="r" b="b"/>
                <a:pathLst>
                  <a:path w="7908" h="1632">
                    <a:moveTo>
                      <a:pt x="0" y="0"/>
                    </a:moveTo>
                    <a:lnTo>
                      <a:pt x="0" y="0"/>
                    </a:lnTo>
                    <a:lnTo>
                      <a:pt x="7908" y="0"/>
                    </a:lnTo>
                    <a:lnTo>
                      <a:pt x="7908" y="1632"/>
                    </a:lnTo>
                    <a:lnTo>
                      <a:pt x="0" y="1632"/>
                    </a:lnTo>
                    <a:lnTo>
                      <a:pt x="0" y="0"/>
                    </a:lnTo>
                    <a:close/>
                  </a:path>
                </a:pathLst>
              </a:custGeom>
              <a:solidFill>
                <a:srgbClr val="D04A0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11" name="Freeform 5">
                <a:extLst>
                  <a:ext uri="{FF2B5EF4-FFF2-40B4-BE49-F238E27FC236}">
                    <a16:creationId xmlns:a16="http://schemas.microsoft.com/office/drawing/2014/main" id="{BA61B3DA-E40D-A541-B353-F33FFC991833}"/>
                  </a:ext>
                </a:extLst>
              </p:cNvPr>
              <p:cNvSpPr>
                <a:spLocks noChangeAspect="1"/>
              </p:cNvSpPr>
              <p:nvPr userDrawn="1"/>
            </p:nvSpPr>
            <p:spPr bwMode="white">
              <a:xfrm>
                <a:off x="0" y="0"/>
                <a:ext cx="9144000" cy="6858000"/>
              </a:xfrm>
              <a:custGeom>
                <a:avLst/>
                <a:gdLst>
                  <a:gd name="T0" fmla="*/ 14239 w 19200"/>
                  <a:gd name="T1" fmla="*/ 0 h 14399"/>
                  <a:gd name="T2" fmla="*/ 14239 w 19200"/>
                  <a:gd name="T3" fmla="*/ 0 h 14399"/>
                  <a:gd name="T4" fmla="*/ 14239 w 19200"/>
                  <a:gd name="T5" fmla="*/ 6948 h 14399"/>
                  <a:gd name="T6" fmla="*/ 0 w 19200"/>
                  <a:gd name="T7" fmla="*/ 6948 h 14399"/>
                  <a:gd name="T8" fmla="*/ 0 w 19200"/>
                  <a:gd name="T9" fmla="*/ 7591 h 14399"/>
                  <a:gd name="T10" fmla="*/ 14239 w 19200"/>
                  <a:gd name="T11" fmla="*/ 7591 h 14399"/>
                  <a:gd name="T12" fmla="*/ 14239 w 19200"/>
                  <a:gd name="T13" fmla="*/ 9227 h 14399"/>
                  <a:gd name="T14" fmla="*/ 0 w 19200"/>
                  <a:gd name="T15" fmla="*/ 9227 h 14399"/>
                  <a:gd name="T16" fmla="*/ 0 w 19200"/>
                  <a:gd name="T17" fmla="*/ 9869 h 14399"/>
                  <a:gd name="T18" fmla="*/ 14239 w 19200"/>
                  <a:gd name="T19" fmla="*/ 9869 h 14399"/>
                  <a:gd name="T20" fmla="*/ 14239 w 19200"/>
                  <a:gd name="T21" fmla="*/ 14399 h 14399"/>
                  <a:gd name="T22" fmla="*/ 14881 w 19200"/>
                  <a:gd name="T23" fmla="*/ 14399 h 14399"/>
                  <a:gd name="T24" fmla="*/ 14881 w 19200"/>
                  <a:gd name="T25" fmla="*/ 9869 h 14399"/>
                  <a:gd name="T26" fmla="*/ 19200 w 19200"/>
                  <a:gd name="T27" fmla="*/ 9869 h 14399"/>
                  <a:gd name="T28" fmla="*/ 19200 w 19200"/>
                  <a:gd name="T29" fmla="*/ 9227 h 14399"/>
                  <a:gd name="T30" fmla="*/ 14881 w 19200"/>
                  <a:gd name="T31" fmla="*/ 9227 h 14399"/>
                  <a:gd name="T32" fmla="*/ 14881 w 19200"/>
                  <a:gd name="T33" fmla="*/ 7591 h 14399"/>
                  <a:gd name="T34" fmla="*/ 19200 w 19200"/>
                  <a:gd name="T35" fmla="*/ 7591 h 14399"/>
                  <a:gd name="T36" fmla="*/ 19200 w 19200"/>
                  <a:gd name="T37" fmla="*/ 6948 h 14399"/>
                  <a:gd name="T38" fmla="*/ 14881 w 19200"/>
                  <a:gd name="T39" fmla="*/ 6948 h 14399"/>
                  <a:gd name="T40" fmla="*/ 14881 w 19200"/>
                  <a:gd name="T41" fmla="*/ 0 h 14399"/>
                  <a:gd name="T42" fmla="*/ 14239 w 19200"/>
                  <a:gd name="T43"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200" h="14399">
                    <a:moveTo>
                      <a:pt x="14239" y="0"/>
                    </a:moveTo>
                    <a:lnTo>
                      <a:pt x="14239" y="0"/>
                    </a:lnTo>
                    <a:lnTo>
                      <a:pt x="14239" y="6948"/>
                    </a:lnTo>
                    <a:lnTo>
                      <a:pt x="0" y="6948"/>
                    </a:lnTo>
                    <a:lnTo>
                      <a:pt x="0" y="7591"/>
                    </a:lnTo>
                    <a:lnTo>
                      <a:pt x="14239" y="7591"/>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7591"/>
                    </a:lnTo>
                    <a:lnTo>
                      <a:pt x="19200" y="7591"/>
                    </a:lnTo>
                    <a:lnTo>
                      <a:pt x="19200" y="6948"/>
                    </a:lnTo>
                    <a:lnTo>
                      <a:pt x="14881" y="6948"/>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grpSp>
        <p:pic>
          <p:nvPicPr>
            <p:cNvPr id="6" name="Picture 5">
              <a:extLst>
                <a:ext uri="{FF2B5EF4-FFF2-40B4-BE49-F238E27FC236}">
                  <a16:creationId xmlns:a16="http://schemas.microsoft.com/office/drawing/2014/main" id="{04CB9986-1ACD-0B43-B740-4EC36B89E16F}"/>
                </a:ext>
              </a:extLst>
            </p:cNvPr>
            <p:cNvPicPr>
              <a:picLocks noChangeAspect="1"/>
            </p:cNvPicPr>
            <p:nvPr userDrawn="1"/>
          </p:nvPicPr>
          <p:blipFill>
            <a:blip r:embed="rId2"/>
            <a:stretch>
              <a:fillRect/>
            </a:stretch>
          </p:blipFill>
          <p:spPr bwMode="black">
            <a:xfrm>
              <a:off x="201168" y="5330952"/>
              <a:ext cx="1636776" cy="1351184"/>
            </a:xfrm>
            <a:prstGeom prst="rect">
              <a:avLst/>
            </a:prstGeom>
          </p:spPr>
        </p:pic>
      </p:grpSp>
      <p:sp>
        <p:nvSpPr>
          <p:cNvPr id="2" name="Title 1"/>
          <p:cNvSpPr>
            <a:spLocks noGrp="1"/>
          </p:cNvSpPr>
          <p:nvPr userDrawn="1">
            <p:ph type="ctrTitle" hasCustomPrompt="1"/>
          </p:nvPr>
        </p:nvSpPr>
        <p:spPr>
          <a:xfrm>
            <a:off x="351234" y="539751"/>
            <a:ext cx="4049316" cy="2208000"/>
          </a:xfrm>
        </p:spPr>
        <p:txBody>
          <a:bodyPr anchor="b" anchorCtr="0">
            <a:normAutofit/>
          </a:bodyPr>
          <a:lstStyle>
            <a:lvl1pPr algn="l">
              <a:lnSpc>
                <a:spcPct val="100000"/>
              </a:lnSpc>
              <a:defRPr sz="4800">
                <a:solidFill>
                  <a:schemeClr val="bg1"/>
                </a:solidFill>
              </a:defRPr>
            </a:lvl1pPr>
          </a:lstStyle>
          <a:p>
            <a:r>
              <a:rPr lang="en-US" altLang="ja-JP"/>
              <a:t>[Presentation title]</a:t>
            </a:r>
            <a:endParaRPr lang="ja-JP" altLang="en-US" dirty="0"/>
          </a:p>
        </p:txBody>
      </p:sp>
      <p:sp>
        <p:nvSpPr>
          <p:cNvPr id="12" name="Subtitle 2">
            <a:extLst>
              <a:ext uri="{FF2B5EF4-FFF2-40B4-BE49-F238E27FC236}">
                <a16:creationId xmlns:a16="http://schemas.microsoft.com/office/drawing/2014/main" id="{C96181BD-39A5-B344-AF19-897BE836FCE4}"/>
              </a:ext>
            </a:extLst>
          </p:cNvPr>
          <p:cNvSpPr>
            <a:spLocks noGrp="1"/>
          </p:cNvSpPr>
          <p:nvPr>
            <p:ph type="subTitle" idx="1" hasCustomPrompt="1"/>
          </p:nvPr>
        </p:nvSpPr>
        <p:spPr>
          <a:xfrm>
            <a:off x="351235" y="4947777"/>
            <a:ext cx="2969420" cy="768000"/>
          </a:xfrm>
        </p:spPr>
        <p:txBody>
          <a:bodyPr anchor="ctr" anchorCtr="0"/>
          <a:lstStyle>
            <a:lvl1pPr marL="0" indent="0" algn="l">
              <a:lnSpc>
                <a:spcPct val="100000"/>
              </a:lnSpc>
              <a:spcBef>
                <a:spcPts val="0"/>
              </a:spcBef>
              <a:spcAft>
                <a:spcPts val="0"/>
              </a:spcAft>
              <a:buNone/>
              <a:defRPr sz="1867" b="0">
                <a:solidFill>
                  <a:schemeClr val="bg1"/>
                </a:solidFill>
              </a:defRPr>
            </a:lvl1pPr>
            <a:lvl2pPr marL="0" indent="0" algn="l">
              <a:lnSpc>
                <a:spcPct val="100000"/>
              </a:lnSpc>
              <a:spcBef>
                <a:spcPts val="0"/>
              </a:spcBef>
              <a:spcAft>
                <a:spcPts val="0"/>
              </a:spcAft>
              <a:buNone/>
              <a:defRPr sz="1867">
                <a:solidFill>
                  <a:schemeClr val="bg1"/>
                </a:solidFill>
              </a:defRPr>
            </a:lvl2pPr>
            <a:lvl3pPr marL="0" indent="0" algn="l">
              <a:lnSpc>
                <a:spcPct val="100000"/>
              </a:lnSpc>
              <a:spcBef>
                <a:spcPts val="0"/>
              </a:spcBef>
              <a:spcAft>
                <a:spcPts val="0"/>
              </a:spcAft>
              <a:buNone/>
              <a:defRPr sz="1867">
                <a:solidFill>
                  <a:schemeClr val="bg1"/>
                </a:solidFill>
              </a:defRPr>
            </a:lvl3pPr>
            <a:lvl4pPr marL="0" indent="0" algn="l">
              <a:lnSpc>
                <a:spcPct val="100000"/>
              </a:lnSpc>
              <a:spcBef>
                <a:spcPts val="0"/>
              </a:spcBef>
              <a:spcAft>
                <a:spcPts val="0"/>
              </a:spcAft>
              <a:buNone/>
              <a:defRPr sz="1867">
                <a:solidFill>
                  <a:schemeClr val="bg1"/>
                </a:solidFill>
              </a:defRPr>
            </a:lvl4pPr>
            <a:lvl5pPr marL="0" indent="0" algn="l">
              <a:lnSpc>
                <a:spcPct val="100000"/>
              </a:lnSpc>
              <a:spcBef>
                <a:spcPts val="0"/>
              </a:spcBef>
              <a:spcAft>
                <a:spcPts val="0"/>
              </a:spcAft>
              <a:buNone/>
              <a:defRPr sz="1867">
                <a:solidFill>
                  <a:schemeClr val="bg1"/>
                </a:solidFill>
              </a:defRPr>
            </a:lvl5pPr>
            <a:lvl6pPr marL="0" indent="0" algn="l">
              <a:lnSpc>
                <a:spcPct val="100000"/>
              </a:lnSpc>
              <a:spcBef>
                <a:spcPts val="0"/>
              </a:spcBef>
              <a:spcAft>
                <a:spcPts val="0"/>
              </a:spcAft>
              <a:buNone/>
              <a:defRPr sz="1867">
                <a:solidFill>
                  <a:schemeClr val="bg1"/>
                </a:solidFill>
              </a:defRPr>
            </a:lvl6pPr>
            <a:lvl7pPr marL="0" indent="0" algn="l">
              <a:lnSpc>
                <a:spcPct val="100000"/>
              </a:lnSpc>
              <a:spcBef>
                <a:spcPts val="0"/>
              </a:spcBef>
              <a:spcAft>
                <a:spcPts val="0"/>
              </a:spcAft>
              <a:buNone/>
              <a:defRPr sz="1867">
                <a:solidFill>
                  <a:schemeClr val="bg1"/>
                </a:solidFill>
              </a:defRPr>
            </a:lvl7pPr>
            <a:lvl8pPr marL="0" indent="0" algn="l">
              <a:lnSpc>
                <a:spcPct val="100000"/>
              </a:lnSpc>
              <a:spcBef>
                <a:spcPts val="0"/>
              </a:spcBef>
              <a:spcAft>
                <a:spcPts val="0"/>
              </a:spcAft>
              <a:buNone/>
              <a:defRPr sz="1867">
                <a:solidFill>
                  <a:schemeClr val="bg1"/>
                </a:solidFill>
              </a:defRPr>
            </a:lvl8pPr>
            <a:lvl9pPr marL="0" indent="0" algn="l">
              <a:lnSpc>
                <a:spcPct val="100000"/>
              </a:lnSpc>
              <a:spcBef>
                <a:spcPts val="0"/>
              </a:spcBef>
              <a:spcAft>
                <a:spcPts val="0"/>
              </a:spcAft>
              <a:buNone/>
              <a:defRPr sz="1867">
                <a:solidFill>
                  <a:schemeClr val="bg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1291893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Lines 2">
    <p:bg>
      <p:bgPr>
        <a:solidFill>
          <a:srgbClr val="DEDEDE"/>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0" y="0"/>
            <a:ext cx="6858000" cy="9144000"/>
          </a:xfrm>
          <a:solidFill>
            <a:srgbClr val="DEDEDE"/>
          </a:solidFill>
        </p:spPr>
        <p:txBody>
          <a:bodyPr tIns="91440"/>
          <a:lstStyle>
            <a:lvl1pPr algn="ctr">
              <a:defRPr sz="1333" b="0">
                <a:solidFill>
                  <a:schemeClr val="tx1"/>
                </a:solidFill>
              </a:defRPr>
            </a:lvl1pPr>
          </a:lstStyle>
          <a:p>
            <a:r>
              <a:rPr lang="ja-JP" altLang="en-US" dirty="0"/>
              <a:t>アイコンをクリックして図</a:t>
            </a:r>
            <a:r>
              <a:rPr lang="ja-JP" altLang="en-US"/>
              <a:t>を追加</a:t>
            </a:r>
            <a:endParaRPr lang="ja-JP" altLang="en-US" dirty="0"/>
          </a:p>
        </p:txBody>
      </p:sp>
      <p:grpSp>
        <p:nvGrpSpPr>
          <p:cNvPr id="3" name="Group 2">
            <a:extLst>
              <a:ext uri="{FF2B5EF4-FFF2-40B4-BE49-F238E27FC236}">
                <a16:creationId xmlns:a16="http://schemas.microsoft.com/office/drawing/2014/main" id="{2DFAC344-78DC-9D4C-AB54-6EC8ADEE8C34}"/>
              </a:ext>
            </a:extLst>
          </p:cNvPr>
          <p:cNvGrpSpPr/>
          <p:nvPr userDrawn="1"/>
        </p:nvGrpSpPr>
        <p:grpSpPr>
          <a:xfrm>
            <a:off x="0" y="0"/>
            <a:ext cx="6858000" cy="9144000"/>
            <a:chOff x="0" y="0"/>
            <a:chExt cx="9144000" cy="6858000"/>
          </a:xfrm>
        </p:grpSpPr>
        <p:pic>
          <p:nvPicPr>
            <p:cNvPr id="9" name="Picture 8">
              <a:extLst>
                <a:ext uri="{FF2B5EF4-FFF2-40B4-BE49-F238E27FC236}">
                  <a16:creationId xmlns:a16="http://schemas.microsoft.com/office/drawing/2014/main" id="{7BFFF2DD-324A-4741-B09D-D8BFF0170BC8}"/>
                </a:ext>
              </a:extLst>
            </p:cNvPr>
            <p:cNvPicPr>
              <a:picLocks noChangeAspect="1"/>
            </p:cNvPicPr>
            <p:nvPr userDrawn="1"/>
          </p:nvPicPr>
          <p:blipFill>
            <a:blip r:embed="rId2"/>
            <a:stretch>
              <a:fillRect/>
            </a:stretch>
          </p:blipFill>
          <p:spPr bwMode="gray">
            <a:xfrm>
              <a:off x="201168" y="5330952"/>
              <a:ext cx="1636776" cy="1351185"/>
            </a:xfrm>
            <a:prstGeom prst="rect">
              <a:avLst/>
            </a:prstGeom>
          </p:spPr>
        </p:pic>
        <p:sp>
          <p:nvSpPr>
            <p:cNvPr id="10" name="Freeform 5">
              <a:extLst>
                <a:ext uri="{FF2B5EF4-FFF2-40B4-BE49-F238E27FC236}">
                  <a16:creationId xmlns:a16="http://schemas.microsoft.com/office/drawing/2014/main" id="{F22E495C-7B1E-7A4E-B8B2-8EA939609B89}"/>
                </a:ext>
              </a:extLst>
            </p:cNvPr>
            <p:cNvSpPr>
              <a:spLocks noChangeAspect="1"/>
            </p:cNvSpPr>
            <p:nvPr userDrawn="1"/>
          </p:nvSpPr>
          <p:spPr bwMode="white">
            <a:xfrm>
              <a:off x="0" y="0"/>
              <a:ext cx="9144000" cy="6858000"/>
            </a:xfrm>
            <a:custGeom>
              <a:avLst/>
              <a:gdLst>
                <a:gd name="T0" fmla="*/ 14239 w 19200"/>
                <a:gd name="T1" fmla="*/ 0 h 14399"/>
                <a:gd name="T2" fmla="*/ 14239 w 19200"/>
                <a:gd name="T3" fmla="*/ 0 h 14399"/>
                <a:gd name="T4" fmla="*/ 14239 w 19200"/>
                <a:gd name="T5" fmla="*/ 6948 h 14399"/>
                <a:gd name="T6" fmla="*/ 0 w 19200"/>
                <a:gd name="T7" fmla="*/ 6948 h 14399"/>
                <a:gd name="T8" fmla="*/ 0 w 19200"/>
                <a:gd name="T9" fmla="*/ 7591 h 14399"/>
                <a:gd name="T10" fmla="*/ 14239 w 19200"/>
                <a:gd name="T11" fmla="*/ 7591 h 14399"/>
                <a:gd name="T12" fmla="*/ 14239 w 19200"/>
                <a:gd name="T13" fmla="*/ 9227 h 14399"/>
                <a:gd name="T14" fmla="*/ 0 w 19200"/>
                <a:gd name="T15" fmla="*/ 9227 h 14399"/>
                <a:gd name="T16" fmla="*/ 0 w 19200"/>
                <a:gd name="T17" fmla="*/ 9869 h 14399"/>
                <a:gd name="T18" fmla="*/ 14239 w 19200"/>
                <a:gd name="T19" fmla="*/ 9869 h 14399"/>
                <a:gd name="T20" fmla="*/ 14239 w 19200"/>
                <a:gd name="T21" fmla="*/ 14399 h 14399"/>
                <a:gd name="T22" fmla="*/ 14881 w 19200"/>
                <a:gd name="T23" fmla="*/ 14399 h 14399"/>
                <a:gd name="T24" fmla="*/ 14881 w 19200"/>
                <a:gd name="T25" fmla="*/ 9869 h 14399"/>
                <a:gd name="T26" fmla="*/ 19200 w 19200"/>
                <a:gd name="T27" fmla="*/ 9869 h 14399"/>
                <a:gd name="T28" fmla="*/ 19200 w 19200"/>
                <a:gd name="T29" fmla="*/ 9227 h 14399"/>
                <a:gd name="T30" fmla="*/ 14881 w 19200"/>
                <a:gd name="T31" fmla="*/ 9227 h 14399"/>
                <a:gd name="T32" fmla="*/ 14881 w 19200"/>
                <a:gd name="T33" fmla="*/ 7591 h 14399"/>
                <a:gd name="T34" fmla="*/ 19200 w 19200"/>
                <a:gd name="T35" fmla="*/ 7591 h 14399"/>
                <a:gd name="T36" fmla="*/ 19200 w 19200"/>
                <a:gd name="T37" fmla="*/ 6948 h 14399"/>
                <a:gd name="T38" fmla="*/ 14881 w 19200"/>
                <a:gd name="T39" fmla="*/ 6948 h 14399"/>
                <a:gd name="T40" fmla="*/ 14881 w 19200"/>
                <a:gd name="T41" fmla="*/ 0 h 14399"/>
                <a:gd name="T42" fmla="*/ 14239 w 19200"/>
                <a:gd name="T43" fmla="*/ 0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9200" h="14399">
                  <a:moveTo>
                    <a:pt x="14239" y="0"/>
                  </a:moveTo>
                  <a:lnTo>
                    <a:pt x="14239" y="0"/>
                  </a:lnTo>
                  <a:lnTo>
                    <a:pt x="14239" y="6948"/>
                  </a:lnTo>
                  <a:lnTo>
                    <a:pt x="0" y="6948"/>
                  </a:lnTo>
                  <a:lnTo>
                    <a:pt x="0" y="7591"/>
                  </a:lnTo>
                  <a:lnTo>
                    <a:pt x="14239" y="7591"/>
                  </a:lnTo>
                  <a:lnTo>
                    <a:pt x="14239" y="9227"/>
                  </a:lnTo>
                  <a:lnTo>
                    <a:pt x="0" y="9227"/>
                  </a:lnTo>
                  <a:lnTo>
                    <a:pt x="0" y="9869"/>
                  </a:lnTo>
                  <a:lnTo>
                    <a:pt x="14239" y="9869"/>
                  </a:lnTo>
                  <a:lnTo>
                    <a:pt x="14239" y="14399"/>
                  </a:lnTo>
                  <a:lnTo>
                    <a:pt x="14881" y="14399"/>
                  </a:lnTo>
                  <a:lnTo>
                    <a:pt x="14881" y="9869"/>
                  </a:lnTo>
                  <a:lnTo>
                    <a:pt x="19200" y="9869"/>
                  </a:lnTo>
                  <a:lnTo>
                    <a:pt x="19200" y="9227"/>
                  </a:lnTo>
                  <a:lnTo>
                    <a:pt x="14881" y="9227"/>
                  </a:lnTo>
                  <a:lnTo>
                    <a:pt x="14881" y="7591"/>
                  </a:lnTo>
                  <a:lnTo>
                    <a:pt x="19200" y="7591"/>
                  </a:lnTo>
                  <a:lnTo>
                    <a:pt x="19200" y="6948"/>
                  </a:lnTo>
                  <a:lnTo>
                    <a:pt x="14881" y="6948"/>
                  </a:lnTo>
                  <a:lnTo>
                    <a:pt x="14881" y="0"/>
                  </a:lnTo>
                  <a:lnTo>
                    <a:pt x="1423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2400"/>
            </a:p>
          </p:txBody>
        </p:sp>
      </p:grpSp>
      <p:sp>
        <p:nvSpPr>
          <p:cNvPr id="2" name="Title 1"/>
          <p:cNvSpPr>
            <a:spLocks noGrp="1"/>
          </p:cNvSpPr>
          <p:nvPr userDrawn="1">
            <p:ph type="ctrTitle" hasCustomPrompt="1"/>
          </p:nvPr>
        </p:nvSpPr>
        <p:spPr>
          <a:xfrm>
            <a:off x="351234" y="539751"/>
            <a:ext cx="4049316" cy="2208000"/>
          </a:xfrm>
        </p:spPr>
        <p:txBody>
          <a:bodyPr anchor="b" anchorCtr="0">
            <a:normAutofit/>
          </a:bodyPr>
          <a:lstStyle>
            <a:lvl1pPr algn="l">
              <a:lnSpc>
                <a:spcPct val="100000"/>
              </a:lnSpc>
              <a:defRPr sz="4800">
                <a:solidFill>
                  <a:schemeClr val="tx1"/>
                </a:solidFill>
              </a:defRPr>
            </a:lvl1pPr>
          </a:lstStyle>
          <a:p>
            <a:r>
              <a:rPr lang="en-US" altLang="ja-JP"/>
              <a:t>[Presentation title]</a:t>
            </a:r>
            <a:endParaRPr lang="ja-JP" altLang="en-US" dirty="0"/>
          </a:p>
        </p:txBody>
      </p:sp>
      <p:sp>
        <p:nvSpPr>
          <p:cNvPr id="11" name="Subtitle 2">
            <a:extLst>
              <a:ext uri="{FF2B5EF4-FFF2-40B4-BE49-F238E27FC236}">
                <a16:creationId xmlns:a16="http://schemas.microsoft.com/office/drawing/2014/main" id="{F7F3AFDA-915F-FC42-B1AF-CA3287662497}"/>
              </a:ext>
            </a:extLst>
          </p:cNvPr>
          <p:cNvSpPr>
            <a:spLocks noGrp="1"/>
          </p:cNvSpPr>
          <p:nvPr>
            <p:ph type="subTitle" idx="1" hasCustomPrompt="1"/>
          </p:nvPr>
        </p:nvSpPr>
        <p:spPr>
          <a:xfrm>
            <a:off x="351235" y="4949952"/>
            <a:ext cx="2969420" cy="792480"/>
          </a:xfrm>
        </p:spPr>
        <p:txBody>
          <a:bodyPr anchor="ctr" anchorCtr="0"/>
          <a:lstStyle>
            <a:lvl1pPr marL="0" indent="0" algn="l">
              <a:lnSpc>
                <a:spcPct val="100000"/>
              </a:lnSpc>
              <a:spcBef>
                <a:spcPts val="0"/>
              </a:spcBef>
              <a:spcAft>
                <a:spcPts val="0"/>
              </a:spcAft>
              <a:buNone/>
              <a:defRPr sz="1867" b="0">
                <a:solidFill>
                  <a:schemeClr val="tx1"/>
                </a:solidFill>
              </a:defRPr>
            </a:lvl1pPr>
            <a:lvl2pPr marL="0" indent="0" algn="l">
              <a:lnSpc>
                <a:spcPct val="100000"/>
              </a:lnSpc>
              <a:spcBef>
                <a:spcPts val="0"/>
              </a:spcBef>
              <a:spcAft>
                <a:spcPts val="0"/>
              </a:spcAft>
              <a:buNone/>
              <a:defRPr sz="1867">
                <a:solidFill>
                  <a:schemeClr val="tx1"/>
                </a:solidFill>
              </a:defRPr>
            </a:lvl2pPr>
            <a:lvl3pPr marL="0" indent="0" algn="l">
              <a:lnSpc>
                <a:spcPct val="100000"/>
              </a:lnSpc>
              <a:spcBef>
                <a:spcPts val="0"/>
              </a:spcBef>
              <a:spcAft>
                <a:spcPts val="0"/>
              </a:spcAft>
              <a:buNone/>
              <a:defRPr sz="1867">
                <a:solidFill>
                  <a:schemeClr val="tx1"/>
                </a:solidFill>
              </a:defRPr>
            </a:lvl3pPr>
            <a:lvl4pPr marL="0" indent="0" algn="l">
              <a:lnSpc>
                <a:spcPct val="100000"/>
              </a:lnSpc>
              <a:spcBef>
                <a:spcPts val="0"/>
              </a:spcBef>
              <a:spcAft>
                <a:spcPts val="0"/>
              </a:spcAft>
              <a:buNone/>
              <a:defRPr sz="1867">
                <a:solidFill>
                  <a:schemeClr val="tx1"/>
                </a:solidFill>
              </a:defRPr>
            </a:lvl4pPr>
            <a:lvl5pPr marL="0" indent="0" algn="l">
              <a:lnSpc>
                <a:spcPct val="100000"/>
              </a:lnSpc>
              <a:spcBef>
                <a:spcPts val="0"/>
              </a:spcBef>
              <a:spcAft>
                <a:spcPts val="0"/>
              </a:spcAft>
              <a:buNone/>
              <a:defRPr sz="1867">
                <a:solidFill>
                  <a:schemeClr val="tx1"/>
                </a:solidFill>
              </a:defRPr>
            </a:lvl5pPr>
            <a:lvl6pPr marL="0" indent="0" algn="l">
              <a:lnSpc>
                <a:spcPct val="100000"/>
              </a:lnSpc>
              <a:spcBef>
                <a:spcPts val="0"/>
              </a:spcBef>
              <a:spcAft>
                <a:spcPts val="0"/>
              </a:spcAft>
              <a:buNone/>
              <a:defRPr sz="1867">
                <a:solidFill>
                  <a:schemeClr val="tx1"/>
                </a:solidFill>
              </a:defRPr>
            </a:lvl6pPr>
            <a:lvl7pPr marL="0" indent="0" algn="l">
              <a:lnSpc>
                <a:spcPct val="100000"/>
              </a:lnSpc>
              <a:spcBef>
                <a:spcPts val="0"/>
              </a:spcBef>
              <a:spcAft>
                <a:spcPts val="0"/>
              </a:spcAft>
              <a:buNone/>
              <a:defRPr sz="1867">
                <a:solidFill>
                  <a:schemeClr val="tx1"/>
                </a:solidFill>
              </a:defRPr>
            </a:lvl7pPr>
            <a:lvl8pPr marL="0" indent="0" algn="l">
              <a:lnSpc>
                <a:spcPct val="100000"/>
              </a:lnSpc>
              <a:spcBef>
                <a:spcPts val="0"/>
              </a:spcBef>
              <a:spcAft>
                <a:spcPts val="0"/>
              </a:spcAft>
              <a:buNone/>
              <a:defRPr sz="1867">
                <a:solidFill>
                  <a:schemeClr val="tx1"/>
                </a:solidFill>
              </a:defRPr>
            </a:lvl8pPr>
            <a:lvl9pPr marL="0" indent="0" algn="l">
              <a:lnSpc>
                <a:spcPct val="100000"/>
              </a:lnSpc>
              <a:spcBef>
                <a:spcPts val="0"/>
              </a:spcBef>
              <a:spcAft>
                <a:spcPts val="0"/>
              </a:spcAft>
              <a:buNone/>
              <a:defRPr sz="1867">
                <a:solidFill>
                  <a:schemeClr val="tx1"/>
                </a:solidFill>
              </a:defRPr>
            </a:lvl9pPr>
          </a:lstStyle>
          <a:p>
            <a:r>
              <a:rPr lang="en-US" altLang="ja-JP"/>
              <a:t>[Presentation subtitle]</a:t>
            </a:r>
            <a:endParaRPr lang="en-US" altLang="ja-JP" dirty="0"/>
          </a:p>
        </p:txBody>
      </p:sp>
    </p:spTree>
    <p:extLst>
      <p:ext uri="{BB962C8B-B14F-4D97-AF65-F5344CB8AC3E}">
        <p14:creationId xmlns:p14="http://schemas.microsoft.com/office/powerpoint/2010/main" val="2803711686"/>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0766" y="539750"/>
            <a:ext cx="6156000" cy="1824567"/>
          </a:xfrm>
          <a:prstGeom prst="rect">
            <a:avLst/>
          </a:prstGeom>
        </p:spPr>
        <p:txBody>
          <a:bodyPr vert="horz" lIns="0" tIns="0" rIns="0" bIns="0" rtlCol="0" anchor="t" anchorCtr="0">
            <a:noAutofit/>
          </a:bodyPr>
          <a:lstStyle/>
          <a:p>
            <a:r>
              <a:rPr lang="en-US" altLang="ja-JP"/>
              <a:t>[Slide title]</a:t>
            </a:r>
            <a:endParaRPr lang="ja-JP" altLang="en-US" dirty="0"/>
          </a:p>
        </p:txBody>
      </p:sp>
      <p:sp>
        <p:nvSpPr>
          <p:cNvPr id="3" name="Text Placeholder 2"/>
          <p:cNvSpPr>
            <a:spLocks noGrp="1"/>
          </p:cNvSpPr>
          <p:nvPr>
            <p:ph type="body" idx="1"/>
          </p:nvPr>
        </p:nvSpPr>
        <p:spPr>
          <a:xfrm>
            <a:off x="351000" y="2747434"/>
            <a:ext cx="6156000" cy="5473700"/>
          </a:xfrm>
          <a:prstGeom prst="rect">
            <a:avLst/>
          </a:prstGeom>
        </p:spPr>
        <p:txBody>
          <a:bodyPr vert="horz" lIns="0" tIns="0" rIns="0" bIns="0" rtlCol="0">
            <a:noAutofit/>
          </a:bodyPr>
          <a:lstStyle/>
          <a:p>
            <a:pPr lvl="0"/>
            <a:r>
              <a:rPr lang="ja-JP" altLang="en-US" dirty="0"/>
              <a:t>マスター テキストの書式設定</a:t>
            </a:r>
          </a:p>
          <a:p>
            <a:pPr lvl="1"/>
            <a:r>
              <a:rPr lang="ja-JP" altLang="en-US"/>
              <a:t>第 </a:t>
            </a:r>
            <a:r>
              <a:rPr lang="en-US" altLang="ja-JP"/>
              <a:t>2 </a:t>
            </a:r>
            <a:r>
              <a:rPr lang="ja-JP" altLang="en-US"/>
              <a:t>レベル</a:t>
            </a:r>
            <a:endParaRPr lang="ja-JP" altLang="en-US" dirty="0"/>
          </a:p>
          <a:p>
            <a:pPr lvl="2"/>
            <a:r>
              <a:rPr lang="ja-JP" altLang="en-US"/>
              <a:t>第 </a:t>
            </a:r>
            <a:r>
              <a:rPr lang="en-US" altLang="ja-JP"/>
              <a:t>3 </a:t>
            </a:r>
            <a:r>
              <a:rPr lang="ja-JP" altLang="en-US"/>
              <a:t>レベル</a:t>
            </a:r>
            <a:endParaRPr lang="ja-JP" altLang="en-US" dirty="0"/>
          </a:p>
          <a:p>
            <a:pPr lvl="3"/>
            <a:r>
              <a:rPr lang="ja-JP" altLang="en-US"/>
              <a:t>第 </a:t>
            </a:r>
            <a:r>
              <a:rPr lang="en-US" altLang="ja-JP"/>
              <a:t>4 </a:t>
            </a:r>
            <a:r>
              <a:rPr lang="ja-JP" altLang="en-US"/>
              <a:t>レベル</a:t>
            </a:r>
            <a:endParaRPr lang="ja-JP" altLang="en-US" dirty="0"/>
          </a:p>
          <a:p>
            <a:pPr lvl="4"/>
            <a:r>
              <a:rPr lang="ja-JP" altLang="en-US"/>
              <a:t>第 </a:t>
            </a:r>
            <a:r>
              <a:rPr lang="en-US" altLang="ja-JP"/>
              <a:t>5 </a:t>
            </a:r>
            <a:r>
              <a:rPr lang="ja-JP" altLang="en-US"/>
              <a:t>レベル</a:t>
            </a:r>
            <a:endParaRPr lang="ja-JP" altLang="en-US" dirty="0"/>
          </a:p>
        </p:txBody>
      </p:sp>
      <p:sp>
        <p:nvSpPr>
          <p:cNvPr id="6" name="Slide Number Placeholder 5"/>
          <p:cNvSpPr>
            <a:spLocks noGrp="1"/>
          </p:cNvSpPr>
          <p:nvPr>
            <p:ph type="sldNum" sz="quarter" idx="4"/>
          </p:nvPr>
        </p:nvSpPr>
        <p:spPr>
          <a:xfrm>
            <a:off x="6359524" y="8695635"/>
            <a:ext cx="147476" cy="143565"/>
          </a:xfrm>
          <a:prstGeom prst="rect">
            <a:avLst/>
          </a:prstGeom>
        </p:spPr>
        <p:txBody>
          <a:bodyPr vert="horz" wrap="none" lIns="0" tIns="0" rIns="0" bIns="0" rtlCol="0" anchor="b" anchorCtr="0">
            <a:spAutoFit/>
          </a:bodyPr>
          <a:lstStyle>
            <a:lvl1pPr algn="r">
              <a:defRPr sz="933">
                <a:solidFill>
                  <a:schemeClr val="tx1"/>
                </a:solidFill>
              </a:defRPr>
            </a:lvl1pPr>
          </a:lstStyle>
          <a:p>
            <a:fld id="{7870704B-CE94-48CC-AF30-84932A1262A7}" type="slidenum">
              <a:rPr lang="en-US" altLang="ja-JP" smtClean="0"/>
              <a:pPr/>
              <a:t>‹#›</a:t>
            </a:fld>
            <a:endParaRPr lang="ja-JP" altLang="en-US" dirty="0"/>
          </a:p>
        </p:txBody>
      </p:sp>
      <p:sp>
        <p:nvSpPr>
          <p:cNvPr id="8" name="TextBox 7"/>
          <p:cNvSpPr txBox="1"/>
          <p:nvPr/>
        </p:nvSpPr>
        <p:spPr>
          <a:xfrm>
            <a:off x="351000" y="8695636"/>
            <a:ext cx="253274" cy="143565"/>
          </a:xfrm>
          <a:prstGeom prst="rect">
            <a:avLst/>
          </a:prstGeom>
          <a:noFill/>
        </p:spPr>
        <p:txBody>
          <a:bodyPr wrap="none" lIns="0" tIns="0" rIns="0" bIns="0" rtlCol="0" anchor="b" anchorCtr="0">
            <a:spAutoFit/>
          </a:bodyPr>
          <a:lstStyle/>
          <a:p>
            <a:pPr algn="l"/>
            <a:r>
              <a:rPr lang="en-US" altLang="ja-JP" sz="933" b="0">
                <a:solidFill>
                  <a:schemeClr val="tx1"/>
                </a:solidFill>
              </a:rPr>
              <a:t>PwC</a:t>
            </a:r>
            <a:endParaRPr lang="en-US" altLang="ja-JP" sz="933" b="0" dirty="0">
              <a:solidFill>
                <a:schemeClr val="tx1"/>
              </a:solidFill>
            </a:endParaRPr>
          </a:p>
        </p:txBody>
      </p:sp>
      <p:sp>
        <p:nvSpPr>
          <p:cNvPr id="4" name="Date Placeholder 3">
            <a:extLst>
              <a:ext uri="{FF2B5EF4-FFF2-40B4-BE49-F238E27FC236}">
                <a16:creationId xmlns:a16="http://schemas.microsoft.com/office/drawing/2014/main" id="{55158F98-AF1E-C648-AE74-B11A94583DE3}"/>
              </a:ext>
            </a:extLst>
          </p:cNvPr>
          <p:cNvSpPr>
            <a:spLocks noGrp="1"/>
          </p:cNvSpPr>
          <p:nvPr>
            <p:ph type="dt" sz="half" idx="2"/>
          </p:nvPr>
        </p:nvSpPr>
        <p:spPr>
          <a:xfrm>
            <a:off x="5901064" y="8512755"/>
            <a:ext cx="605936" cy="143565"/>
          </a:xfrm>
          <a:prstGeom prst="rect">
            <a:avLst/>
          </a:prstGeom>
        </p:spPr>
        <p:txBody>
          <a:bodyPr vert="horz" wrap="none" lIns="0" tIns="0" rIns="0" bIns="0" rtlCol="0" anchor="b" anchorCtr="0">
            <a:spAutoFit/>
          </a:bodyPr>
          <a:lstStyle>
            <a:lvl1pPr algn="r">
              <a:defRPr sz="933">
                <a:solidFill>
                  <a:schemeClr val="tx1"/>
                </a:solidFill>
              </a:defRPr>
            </a:lvl1pPr>
          </a:lstStyle>
          <a:p>
            <a:r>
              <a:rPr lang="en-US" altLang="ja-JP"/>
              <a:t>2024/02/04</a:t>
            </a:r>
            <a:endParaRPr lang="ja-JP" altLang="en-US" dirty="0"/>
          </a:p>
        </p:txBody>
      </p:sp>
      <p:sp>
        <p:nvSpPr>
          <p:cNvPr id="5" name="Footer Placeholder 4">
            <a:extLst>
              <a:ext uri="{FF2B5EF4-FFF2-40B4-BE49-F238E27FC236}">
                <a16:creationId xmlns:a16="http://schemas.microsoft.com/office/drawing/2014/main" id="{D82E5D4D-6A38-E34C-9CBB-DD4D3E046C02}"/>
              </a:ext>
            </a:extLst>
          </p:cNvPr>
          <p:cNvSpPr>
            <a:spLocks noGrp="1"/>
          </p:cNvSpPr>
          <p:nvPr>
            <p:ph type="ftr" sz="quarter" idx="3"/>
          </p:nvPr>
        </p:nvSpPr>
        <p:spPr>
          <a:xfrm>
            <a:off x="351000" y="8430020"/>
            <a:ext cx="2429928" cy="143629"/>
          </a:xfrm>
          <a:prstGeom prst="rect">
            <a:avLst/>
          </a:prstGeom>
        </p:spPr>
        <p:txBody>
          <a:bodyPr vert="horz" wrap="square" lIns="0" tIns="0" rIns="0" bIns="0" rtlCol="0" anchor="b" anchorCtr="0">
            <a:spAutoFit/>
          </a:bodyPr>
          <a:lstStyle>
            <a:lvl1pPr algn="l">
              <a:defRPr sz="933">
                <a:solidFill>
                  <a:schemeClr val="tx1"/>
                </a:solidFill>
              </a:defRPr>
            </a:lvl1pPr>
          </a:lstStyle>
          <a:p>
            <a:endParaRPr lang="ja-JP" altLang="en-US" dirty="0"/>
          </a:p>
        </p:txBody>
      </p:sp>
    </p:spTree>
    <p:extLst>
      <p:ext uri="{BB962C8B-B14F-4D97-AF65-F5344CB8AC3E}">
        <p14:creationId xmlns:p14="http://schemas.microsoft.com/office/powerpoint/2010/main" val="3011101579"/>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 id="2147483741" r:id="rId18"/>
    <p:sldLayoutId id="2147483743" r:id="rId19"/>
    <p:sldLayoutId id="2147483744" r:id="rId20"/>
    <p:sldLayoutId id="2147483745" r:id="rId21"/>
    <p:sldLayoutId id="2147483746" r:id="rId22"/>
    <p:sldLayoutId id="2147483747" r:id="rId23"/>
    <p:sldLayoutId id="2147483748" r:id="rId24"/>
    <p:sldLayoutId id="2147483749" r:id="rId25"/>
    <p:sldLayoutId id="2147483750" r:id="rId26"/>
    <p:sldLayoutId id="2147483751" r:id="rId27"/>
    <p:sldLayoutId id="2147483752" r:id="rId28"/>
    <p:sldLayoutId id="2147483753" r:id="rId29"/>
    <p:sldLayoutId id="2147483755" r:id="rId30"/>
    <p:sldLayoutId id="2147483756" r:id="rId31"/>
    <p:sldLayoutId id="2147483757" r:id="rId32"/>
    <p:sldLayoutId id="2147483758" r:id="rId33"/>
    <p:sldLayoutId id="2147483759" r:id="rId34"/>
    <p:sldLayoutId id="2147483760" r:id="rId35"/>
    <p:sldLayoutId id="2147483761" r:id="rId36"/>
    <p:sldLayoutId id="2147483762" r:id="rId37"/>
    <p:sldLayoutId id="2147483763" r:id="rId38"/>
    <p:sldLayoutId id="2147483764" r:id="rId39"/>
    <p:sldLayoutId id="2147483765" r:id="rId40"/>
    <p:sldLayoutId id="2147483766" r:id="rId41"/>
    <p:sldLayoutId id="2147483767" r:id="rId42"/>
    <p:sldLayoutId id="2147483768" r:id="rId43"/>
    <p:sldLayoutId id="2147483769" r:id="rId44"/>
    <p:sldLayoutId id="2147483770" r:id="rId45"/>
    <p:sldLayoutId id="2147483771" r:id="rId46"/>
    <p:sldLayoutId id="2147483772" r:id="rId47"/>
    <p:sldLayoutId id="2147483773" r:id="rId48"/>
    <p:sldLayoutId id="2147483774" r:id="rId49"/>
    <p:sldLayoutId id="2147483775" r:id="rId50"/>
    <p:sldLayoutId id="2147483776" r:id="rId51"/>
    <p:sldLayoutId id="2147483777" r:id="rId52"/>
    <p:sldLayoutId id="2147483778" r:id="rId53"/>
    <p:sldLayoutId id="2147483779" r:id="rId54"/>
    <p:sldLayoutId id="2147483780" r:id="rId55"/>
    <p:sldLayoutId id="2147483781" r:id="rId56"/>
    <p:sldLayoutId id="2147483782" r:id="rId57"/>
    <p:sldLayoutId id="2147483783" r:id="rId58"/>
    <p:sldLayoutId id="2147483784" r:id="rId59"/>
    <p:sldLayoutId id="2147483785" r:id="rId60"/>
    <p:sldLayoutId id="2147483786" r:id="rId61"/>
    <p:sldLayoutId id="2147483787" r:id="rId62"/>
    <p:sldLayoutId id="2147483788" r:id="rId63"/>
    <p:sldLayoutId id="2147483789" r:id="rId64"/>
  </p:sldLayoutIdLst>
  <p:hf hdr="0"/>
  <p:txStyles>
    <p:titleStyle>
      <a:lvl1pPr algn="l" defTabSz="914377" rtl="0" eaLnBrk="1" latinLnBrk="0" hangingPunct="1">
        <a:lnSpc>
          <a:spcPct val="100000"/>
        </a:lnSpc>
        <a:spcBef>
          <a:spcPct val="0"/>
        </a:spcBef>
        <a:buNone/>
        <a:defRPr kumimoji="1" sz="3733" kern="1200">
          <a:solidFill>
            <a:schemeClr val="tx1"/>
          </a:solidFill>
          <a:latin typeface="+mj-lt"/>
          <a:ea typeface="+mj-ea"/>
          <a:cs typeface="+mj-cs"/>
        </a:defRPr>
      </a:lvl1pPr>
    </p:titleStyle>
    <p:bodyStyle>
      <a:lvl1pPr marL="0" indent="0" algn="l" defTabSz="914377" rtl="0" eaLnBrk="1" latinLnBrk="0" hangingPunct="1">
        <a:lnSpc>
          <a:spcPct val="100000"/>
        </a:lnSpc>
        <a:spcBef>
          <a:spcPts val="0"/>
        </a:spcBef>
        <a:spcAft>
          <a:spcPts val="1600"/>
        </a:spcAft>
        <a:buFont typeface="Arial" panose="020B0604020202020204" pitchFamily="34" charset="0"/>
        <a:buNone/>
        <a:defRPr kumimoji="1" sz="2133" b="1" kern="1200">
          <a:solidFill>
            <a:schemeClr val="accent1"/>
          </a:solidFill>
          <a:latin typeface="+mn-lt"/>
          <a:ea typeface="+mn-ea"/>
          <a:cs typeface="+mn-cs"/>
        </a:defRPr>
      </a:lvl1pPr>
      <a:lvl2pPr marL="0" indent="0" algn="l" defTabSz="914377" rtl="0" eaLnBrk="1" latinLnBrk="0" hangingPunct="1">
        <a:lnSpc>
          <a:spcPct val="100000"/>
        </a:lnSpc>
        <a:spcBef>
          <a:spcPts val="0"/>
        </a:spcBef>
        <a:spcAft>
          <a:spcPts val="800"/>
        </a:spcAft>
        <a:buFont typeface="Arial" panose="020B0604020202020204" pitchFamily="34" charset="0"/>
        <a:buNone/>
        <a:defRPr kumimoji="1" sz="1867" kern="1200">
          <a:solidFill>
            <a:schemeClr val="tx1"/>
          </a:solidFill>
          <a:latin typeface="+mn-lt"/>
          <a:ea typeface="+mn-ea"/>
          <a:cs typeface="+mn-cs"/>
        </a:defRPr>
      </a:lvl2pPr>
      <a:lvl3pPr marL="243834"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3pPr>
      <a:lvl4pPr marL="487668"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4pPr>
      <a:lvl5pPr marL="731502"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5pPr>
      <a:lvl6pPr marL="975336"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6pPr>
      <a:lvl7pPr marL="1219170"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7pPr>
      <a:lvl8pPr marL="1463003"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8pPr>
      <a:lvl9pPr marL="1706837" indent="-243834" algn="l" defTabSz="914377" rtl="0" eaLnBrk="1" latinLnBrk="0" hangingPunct="1">
        <a:lnSpc>
          <a:spcPct val="100000"/>
        </a:lnSpc>
        <a:spcBef>
          <a:spcPts val="0"/>
        </a:spcBef>
        <a:spcAft>
          <a:spcPts val="800"/>
        </a:spcAft>
        <a:buFont typeface="Arial" panose="020B0604020202020204" pitchFamily="34" charset="0"/>
        <a:buChar char="•"/>
        <a:defRPr kumimoji="1" sz="1867" kern="1200">
          <a:solidFill>
            <a:schemeClr val="tx1"/>
          </a:solidFill>
          <a:latin typeface="+mn-lt"/>
          <a:ea typeface="+mn-ea"/>
          <a:cs typeface="+mn-cs"/>
        </a:defRPr>
      </a:lvl9pPr>
    </p:bodyStyle>
    <p:otherStyle>
      <a:defPPr>
        <a:defRPr lang="en-US"/>
      </a:defPPr>
      <a:lvl1pPr marL="0" algn="l" defTabSz="914377" rtl="0" eaLnBrk="1" latinLnBrk="0" hangingPunct="1">
        <a:defRPr kumimoji="1" sz="1867" kern="1200">
          <a:solidFill>
            <a:schemeClr val="tx1"/>
          </a:solidFill>
          <a:latin typeface="+mn-lt"/>
          <a:ea typeface="+mn-ea"/>
          <a:cs typeface="+mn-cs"/>
        </a:defRPr>
      </a:lvl1pPr>
      <a:lvl2pPr marL="457189" algn="l" defTabSz="914377" rtl="0" eaLnBrk="1" latinLnBrk="0" hangingPunct="1">
        <a:defRPr kumimoji="1" sz="1867" kern="1200">
          <a:solidFill>
            <a:schemeClr val="tx1"/>
          </a:solidFill>
          <a:latin typeface="+mn-lt"/>
          <a:ea typeface="+mn-ea"/>
          <a:cs typeface="+mn-cs"/>
        </a:defRPr>
      </a:lvl2pPr>
      <a:lvl3pPr marL="914377" algn="l" defTabSz="914377" rtl="0" eaLnBrk="1" latinLnBrk="0" hangingPunct="1">
        <a:defRPr kumimoji="1" sz="1867" kern="1200">
          <a:solidFill>
            <a:schemeClr val="tx1"/>
          </a:solidFill>
          <a:latin typeface="+mn-lt"/>
          <a:ea typeface="+mn-ea"/>
          <a:cs typeface="+mn-cs"/>
        </a:defRPr>
      </a:lvl3pPr>
      <a:lvl4pPr marL="1371566" algn="l" defTabSz="914377" rtl="0" eaLnBrk="1" latinLnBrk="0" hangingPunct="1">
        <a:defRPr kumimoji="1" sz="1867" kern="1200">
          <a:solidFill>
            <a:schemeClr val="tx1"/>
          </a:solidFill>
          <a:latin typeface="+mn-lt"/>
          <a:ea typeface="+mn-ea"/>
          <a:cs typeface="+mn-cs"/>
        </a:defRPr>
      </a:lvl4pPr>
      <a:lvl5pPr marL="1828754" algn="l" defTabSz="914377" rtl="0" eaLnBrk="1" latinLnBrk="0" hangingPunct="1">
        <a:defRPr kumimoji="1" sz="1867" kern="1200">
          <a:solidFill>
            <a:schemeClr val="tx1"/>
          </a:solidFill>
          <a:latin typeface="+mn-lt"/>
          <a:ea typeface="+mn-ea"/>
          <a:cs typeface="+mn-cs"/>
        </a:defRPr>
      </a:lvl5pPr>
      <a:lvl6pPr marL="2285943" algn="l" defTabSz="914377" rtl="0" eaLnBrk="1" latinLnBrk="0" hangingPunct="1">
        <a:defRPr kumimoji="1" sz="1867" kern="1200">
          <a:solidFill>
            <a:schemeClr val="tx1"/>
          </a:solidFill>
          <a:latin typeface="+mn-lt"/>
          <a:ea typeface="+mn-ea"/>
          <a:cs typeface="+mn-cs"/>
        </a:defRPr>
      </a:lvl6pPr>
      <a:lvl7pPr marL="2743131" algn="l" defTabSz="914377" rtl="0" eaLnBrk="1" latinLnBrk="0" hangingPunct="1">
        <a:defRPr kumimoji="1" sz="1867" kern="1200">
          <a:solidFill>
            <a:schemeClr val="tx1"/>
          </a:solidFill>
          <a:latin typeface="+mn-lt"/>
          <a:ea typeface="+mn-ea"/>
          <a:cs typeface="+mn-cs"/>
        </a:defRPr>
      </a:lvl7pPr>
      <a:lvl8pPr marL="3200320" algn="l" defTabSz="914377" rtl="0" eaLnBrk="1" latinLnBrk="0" hangingPunct="1">
        <a:defRPr kumimoji="1" sz="1867" kern="1200">
          <a:solidFill>
            <a:schemeClr val="tx1"/>
          </a:solidFill>
          <a:latin typeface="+mn-lt"/>
          <a:ea typeface="+mn-ea"/>
          <a:cs typeface="+mn-cs"/>
        </a:defRPr>
      </a:lvl8pPr>
      <a:lvl9pPr marL="3657509" algn="l" defTabSz="914377" rtl="0" eaLnBrk="1" latinLnBrk="0" hangingPunct="1">
        <a:defRPr kumimoji="1" sz="1867"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731" userDrawn="1">
          <p15:clr>
            <a:srgbClr val="A4A3A4"/>
          </p15:clr>
        </p15:guide>
        <p15:guide id="2" pos="221" userDrawn="1">
          <p15:clr>
            <a:srgbClr val="A4A3A4"/>
          </p15:clr>
        </p15:guide>
        <p15:guide id="3" orient="horz" pos="340" userDrawn="1">
          <p15:clr>
            <a:srgbClr val="A4A3A4"/>
          </p15:clr>
        </p15:guide>
        <p15:guide id="4" orient="horz" pos="1489" userDrawn="1">
          <p15:clr>
            <a:srgbClr val="A4A3A4"/>
          </p15:clr>
        </p15:guide>
        <p15:guide id="5" orient="horz" pos="2880" userDrawn="1">
          <p15:clr>
            <a:srgbClr val="A4A3A4"/>
          </p15:clr>
        </p15:guide>
        <p15:guide id="6" orient="horz" pos="5179" userDrawn="1">
          <p15:clr>
            <a:srgbClr val="A4A3A4"/>
          </p15:clr>
        </p15:guide>
        <p15:guide id="7" pos="4099" userDrawn="1">
          <p15:clr>
            <a:srgbClr val="A4A3A4"/>
          </p15:clr>
        </p15:guide>
        <p15:guide id="8" pos="1412" userDrawn="1">
          <p15:clr>
            <a:srgbClr val="A4A3A4"/>
          </p15:clr>
        </p15:guide>
        <p15:guide id="9" pos="1548" userDrawn="1">
          <p15:clr>
            <a:srgbClr val="A4A3A4"/>
          </p15:clr>
        </p15:guide>
        <p15:guide id="10" pos="2909" userDrawn="1">
          <p15:clr>
            <a:srgbClr val="A4A3A4"/>
          </p15:clr>
        </p15:guide>
        <p15:guide id="11" pos="2772" userDrawn="1">
          <p15:clr>
            <a:srgbClr val="A4A3A4"/>
          </p15:clr>
        </p15:guide>
        <p15:guide id="12" pos="2092" userDrawn="1">
          <p15:clr>
            <a:srgbClr val="A4A3A4"/>
          </p15:clr>
        </p15:guide>
        <p15:guide id="13" pos="2160" userDrawn="1">
          <p15:clr>
            <a:srgbClr val="A4A3A4"/>
          </p15:clr>
        </p15:guide>
        <p15:guide id="14" pos="2228"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jp_cons_mlit_highly-skilledforeignconstruction@pwc.com" TargetMode="External"/><Relationship Id="rId1" Type="http://schemas.openxmlformats.org/officeDocument/2006/relationships/slideLayout" Target="../slideLayouts/slideLayout62.xml"/><Relationship Id="rId6" Type="http://schemas.openxmlformats.org/officeDocument/2006/relationships/image" Target="../media/image7.png"/><Relationship Id="rId5" Type="http://schemas.openxmlformats.org/officeDocument/2006/relationships/image" Target="../media/image6.emf"/><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FDFB"/>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78C93E2-0682-3ADD-DB62-ABB32DC29E9C}"/>
              </a:ext>
            </a:extLst>
          </p:cNvPr>
          <p:cNvSpPr/>
          <p:nvPr/>
        </p:nvSpPr>
        <p:spPr>
          <a:xfrm>
            <a:off x="0" y="0"/>
            <a:ext cx="6858000" cy="1984599"/>
          </a:xfrm>
          <a:prstGeom prst="rect">
            <a:avLst/>
          </a:prstGeom>
          <a:solidFill>
            <a:srgbClr val="C8BCA0"/>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3200" b="1" dirty="0">
              <a:solidFill>
                <a:srgbClr val="525457"/>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B2CE1AF-E76E-EE73-5DA5-CD572AA34400}"/>
              </a:ext>
            </a:extLst>
          </p:cNvPr>
          <p:cNvSpPr/>
          <p:nvPr/>
        </p:nvSpPr>
        <p:spPr>
          <a:xfrm>
            <a:off x="0" y="8052448"/>
            <a:ext cx="6858000" cy="1080152"/>
          </a:xfrm>
          <a:prstGeom prst="rect">
            <a:avLst/>
          </a:prstGeom>
          <a:solidFill>
            <a:srgbClr val="C19969"/>
          </a:solidFill>
          <a:ln w="9525">
            <a:noFill/>
          </a:ln>
        </p:spPr>
        <p:style>
          <a:lnRef idx="0">
            <a:schemeClr val="accent1"/>
          </a:lnRef>
          <a:fillRef idx="1">
            <a:schemeClr val="accent1"/>
          </a:fillRef>
          <a:effectRef idx="0">
            <a:schemeClr val="dk1"/>
          </a:effectRef>
          <a:fontRef idx="minor">
            <a:schemeClr val="lt1"/>
          </a:fontRef>
        </p:style>
        <p:txBody>
          <a:bodyPr lIns="36000" tIns="36000" rIns="36000" bIns="108000" rtlCol="0" anchor="ctr"/>
          <a:lstStyle/>
          <a:p>
            <a:pPr algn="ctr" defTabSz="1125416">
              <a:spcAft>
                <a:spcPts val="369"/>
              </a:spcAft>
              <a:buClr>
                <a:srgbClr val="000000"/>
              </a:buClr>
              <a:defRPr/>
            </a:pPr>
            <a:r>
              <a:rPr lang="ja-JP" altLang="en-US" sz="1400" dirty="0">
                <a:solidFill>
                  <a:srgbClr val="FFFFFF"/>
                </a:solidFill>
                <a:latin typeface="Meiryo UI" panose="020B0604030504040204" pitchFamily="50" charset="-128"/>
                <a:ea typeface="Meiryo UI" panose="020B0604030504040204" pitchFamily="50" charset="-128"/>
              </a:rPr>
              <a:t>事業名</a:t>
            </a:r>
            <a:r>
              <a:rPr lang="en-US" altLang="ja-JP" sz="1400" dirty="0">
                <a:solidFill>
                  <a:srgbClr val="FFFFFF"/>
                </a:solidFill>
                <a:latin typeface="Meiryo UI" panose="020B0604030504040204" pitchFamily="50" charset="-128"/>
                <a:ea typeface="Meiryo UI" panose="020B0604030504040204" pitchFamily="50" charset="-128"/>
              </a:rPr>
              <a:t>:</a:t>
            </a:r>
            <a:r>
              <a:rPr lang="ja-JP" altLang="en-US" sz="1400" dirty="0">
                <a:solidFill>
                  <a:srgbClr val="FFFFFF"/>
                </a:solidFill>
                <a:latin typeface="Meiryo UI" panose="020B0604030504040204" pitchFamily="50" charset="-128"/>
                <a:ea typeface="Meiryo UI" panose="020B0604030504040204" pitchFamily="50" charset="-128"/>
              </a:rPr>
              <a:t>令和５年度建設技術者の就業実態の把握と高度外国人材の活用に係る調査等業務</a:t>
            </a:r>
            <a:endParaRPr lang="en-US" altLang="ja-JP" sz="1400" dirty="0">
              <a:solidFill>
                <a:srgbClr val="FFFFFF"/>
              </a:solidFill>
              <a:latin typeface="Meiryo UI" panose="020B0604030504040204" pitchFamily="50" charset="-128"/>
              <a:ea typeface="Meiryo UI" panose="020B0604030504040204" pitchFamily="50" charset="-128"/>
            </a:endParaRPr>
          </a:p>
          <a:p>
            <a:pPr algn="ctr" defTabSz="1125416">
              <a:spcAft>
                <a:spcPts val="369"/>
              </a:spcAft>
              <a:buClr>
                <a:srgbClr val="000000"/>
              </a:buClr>
              <a:defRPr/>
            </a:pPr>
            <a:r>
              <a:rPr lang="ja-JP" altLang="en-US" sz="1400" dirty="0">
                <a:solidFill>
                  <a:srgbClr val="FFFFFF"/>
                </a:solidFill>
                <a:latin typeface="Meiryo UI" panose="020B0604030504040204" pitchFamily="50" charset="-128"/>
                <a:ea typeface="Meiryo UI" panose="020B0604030504040204" pitchFamily="50" charset="-128"/>
              </a:rPr>
              <a:t>主催：国土交通省　受託運営事業者：</a:t>
            </a:r>
            <a:r>
              <a:rPr lang="en-US" altLang="ja-JP" sz="1400" dirty="0">
                <a:solidFill>
                  <a:srgbClr val="FFFFFF"/>
                </a:solidFill>
                <a:latin typeface="Meiryo UI" panose="020B0604030504040204" pitchFamily="50" charset="-128"/>
                <a:ea typeface="Meiryo UI" panose="020B0604030504040204" pitchFamily="50" charset="-128"/>
              </a:rPr>
              <a:t> PwC</a:t>
            </a:r>
            <a:r>
              <a:rPr lang="ja-JP" altLang="en-US" sz="1400" dirty="0">
                <a:solidFill>
                  <a:srgbClr val="FFFFFF"/>
                </a:solidFill>
                <a:latin typeface="Meiryo UI" panose="020B0604030504040204" pitchFamily="50" charset="-128"/>
                <a:ea typeface="Meiryo UI" panose="020B0604030504040204" pitchFamily="50" charset="-128"/>
              </a:rPr>
              <a:t>コンサルティング合同会社</a:t>
            </a:r>
            <a:endParaRPr lang="en-US" altLang="ja-JP" sz="1400" dirty="0">
              <a:solidFill>
                <a:srgbClr val="FFFFFF"/>
              </a:solidFill>
              <a:latin typeface="Meiryo UI" panose="020B0604030504040204" pitchFamily="50" charset="-128"/>
              <a:ea typeface="Meiryo UI" panose="020B0604030504040204" pitchFamily="50" charset="-128"/>
            </a:endParaRPr>
          </a:p>
          <a:p>
            <a:pPr algn="ctr" defTabSz="1125416">
              <a:spcAft>
                <a:spcPts val="369"/>
              </a:spcAft>
              <a:buClr>
                <a:srgbClr val="000000"/>
              </a:buClr>
              <a:defRPr/>
            </a:pPr>
            <a:r>
              <a:rPr lang="ja-JP" altLang="en-US" sz="1400" dirty="0">
                <a:solidFill>
                  <a:srgbClr val="FFFFFF"/>
                </a:solidFill>
                <a:latin typeface="Meiryo UI" panose="020B0604030504040204" pitchFamily="50" charset="-128"/>
                <a:ea typeface="Meiryo UI" panose="020B0604030504040204" pitchFamily="50" charset="-128"/>
              </a:rPr>
              <a:t>　問い合わせ先：</a:t>
            </a:r>
            <a:r>
              <a:rPr lang="en-US" altLang="ja-JP" sz="1400" dirty="0">
                <a:solidFill>
                  <a:srgbClr val="FFFFFF"/>
                </a:solidFill>
                <a:latin typeface="Meiryo UI" panose="020B0604030504040204" pitchFamily="50" charset="-128"/>
                <a:ea typeface="Meiryo UI" panose="020B0604030504040204" pitchFamily="50" charset="-128"/>
              </a:rPr>
              <a:t>PwC</a:t>
            </a:r>
            <a:r>
              <a:rPr lang="ja-JP" altLang="en-US" sz="1400" dirty="0">
                <a:solidFill>
                  <a:srgbClr val="FFFFFF"/>
                </a:solidFill>
                <a:latin typeface="Meiryo UI" panose="020B0604030504040204" pitchFamily="50" charset="-128"/>
                <a:ea typeface="Meiryo UI" panose="020B0604030504040204" pitchFamily="50" charset="-128"/>
              </a:rPr>
              <a:t>コンサルティング合同会社 公共事業部</a:t>
            </a:r>
            <a:endParaRPr lang="en-US" altLang="ja-JP" sz="1400" dirty="0">
              <a:solidFill>
                <a:srgbClr val="FFFFFF"/>
              </a:solidFill>
              <a:latin typeface="Meiryo UI" panose="020B0604030504040204" pitchFamily="50" charset="-128"/>
              <a:ea typeface="Meiryo UI" panose="020B0604030504040204" pitchFamily="50" charset="-128"/>
            </a:endParaRPr>
          </a:p>
          <a:p>
            <a:pPr algn="ctr" defTabSz="1125416">
              <a:spcAft>
                <a:spcPts val="369"/>
              </a:spcAft>
              <a:buClr>
                <a:srgbClr val="000000"/>
              </a:buClr>
              <a:defRPr/>
            </a:pPr>
            <a:r>
              <a:rPr lang="ja-JP" altLang="en-US" sz="1200" dirty="0">
                <a:solidFill>
                  <a:srgbClr val="FFFFFF"/>
                </a:solidFill>
                <a:latin typeface="Meiryo UI" panose="020B0604030504040204" pitchFamily="50" charset="-128"/>
                <a:ea typeface="Meiryo UI" panose="020B0604030504040204" pitchFamily="50" charset="-128"/>
              </a:rPr>
              <a:t>　</a:t>
            </a:r>
            <a:r>
              <a:rPr lang="en-US" altLang="ja-JP" sz="1200" dirty="0">
                <a:solidFill>
                  <a:srgbClr val="FFFFFF"/>
                </a:solidFill>
                <a:latin typeface="Meiryo UI" panose="020B0604030504040204" pitchFamily="50" charset="-128"/>
                <a:ea typeface="Meiryo UI" panose="020B0604030504040204" pitchFamily="50" charset="-128"/>
                <a:hlinkClick r:id="rId2">
                  <a:extLst>
                    <a:ext uri="{A12FA001-AC4F-418D-AE19-62706E023703}">
                      <ahyp:hlinkClr xmlns:ahyp="http://schemas.microsoft.com/office/drawing/2018/hyperlinkcolor" val="tx"/>
                    </a:ext>
                  </a:extLst>
                </a:hlinkClick>
              </a:rPr>
              <a:t>jp_cons_mlit_highly-skilledforeignconstruction@pwc.com</a:t>
            </a:r>
            <a:endParaRPr lang="en-US" altLang="ja-JP" sz="1200" dirty="0">
              <a:solidFill>
                <a:srgbClr val="FFFFFF"/>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B239ACC8-8510-7465-21F7-E56E3EEA1A18}"/>
              </a:ext>
            </a:extLst>
          </p:cNvPr>
          <p:cNvSpPr/>
          <p:nvPr/>
        </p:nvSpPr>
        <p:spPr>
          <a:xfrm>
            <a:off x="0" y="1907704"/>
            <a:ext cx="6858000" cy="83253"/>
          </a:xfrm>
          <a:prstGeom prst="rect">
            <a:avLst/>
          </a:prstGeom>
          <a:solidFill>
            <a:srgbClr val="C19969"/>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dirty="0">
              <a:solidFill>
                <a:schemeClr val="tx1"/>
              </a:solidFill>
            </a:endParaRPr>
          </a:p>
        </p:txBody>
      </p:sp>
      <p:sp>
        <p:nvSpPr>
          <p:cNvPr id="20" name="正方形/長方形 19">
            <a:extLst>
              <a:ext uri="{FF2B5EF4-FFF2-40B4-BE49-F238E27FC236}">
                <a16:creationId xmlns:a16="http://schemas.microsoft.com/office/drawing/2014/main" id="{85249FC5-575A-5A58-6CD5-481A31900EAD}"/>
              </a:ext>
            </a:extLst>
          </p:cNvPr>
          <p:cNvSpPr/>
          <p:nvPr/>
        </p:nvSpPr>
        <p:spPr>
          <a:xfrm>
            <a:off x="-27384" y="3983904"/>
            <a:ext cx="6858000" cy="83253"/>
          </a:xfrm>
          <a:prstGeom prst="rect">
            <a:avLst/>
          </a:prstGeom>
          <a:solidFill>
            <a:srgbClr val="C19969"/>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dirty="0">
              <a:solidFill>
                <a:schemeClr val="tx1"/>
              </a:solidFill>
            </a:endParaRPr>
          </a:p>
        </p:txBody>
      </p:sp>
      <p:pic>
        <p:nvPicPr>
          <p:cNvPr id="66" name="グラフィックス 65" descr="川の石に似た有機的な形状">
            <a:extLst>
              <a:ext uri="{FF2B5EF4-FFF2-40B4-BE49-F238E27FC236}">
                <a16:creationId xmlns:a16="http://schemas.microsoft.com/office/drawing/2014/main" id="{1B0C5AE9-933C-E1F1-7986-153A29BCE49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733186" y="6077033"/>
            <a:ext cx="2462542" cy="2462542"/>
          </a:xfrm>
          <a:prstGeom prst="rect">
            <a:avLst/>
          </a:prstGeom>
        </p:spPr>
      </p:pic>
      <p:grpSp>
        <p:nvGrpSpPr>
          <p:cNvPr id="22" name="グループ化 21">
            <a:extLst>
              <a:ext uri="{FF2B5EF4-FFF2-40B4-BE49-F238E27FC236}">
                <a16:creationId xmlns:a16="http://schemas.microsoft.com/office/drawing/2014/main" id="{2AFF6742-2E2B-76AE-2770-571097F78C9A}"/>
              </a:ext>
            </a:extLst>
          </p:cNvPr>
          <p:cNvGrpSpPr/>
          <p:nvPr/>
        </p:nvGrpSpPr>
        <p:grpSpPr>
          <a:xfrm>
            <a:off x="21087" y="-15832"/>
            <a:ext cx="6836913" cy="1927926"/>
            <a:chOff x="21087" y="-15833"/>
            <a:chExt cx="6836913" cy="2265510"/>
          </a:xfrm>
        </p:grpSpPr>
        <p:grpSp>
          <p:nvGrpSpPr>
            <p:cNvPr id="21" name="グループ化 20">
              <a:extLst>
                <a:ext uri="{FF2B5EF4-FFF2-40B4-BE49-F238E27FC236}">
                  <a16:creationId xmlns:a16="http://schemas.microsoft.com/office/drawing/2014/main" id="{320C0A18-AC96-5BBA-E937-6FAFA5DC0678}"/>
                </a:ext>
              </a:extLst>
            </p:cNvPr>
            <p:cNvGrpSpPr/>
            <p:nvPr/>
          </p:nvGrpSpPr>
          <p:grpSpPr>
            <a:xfrm>
              <a:off x="228028" y="-2795"/>
              <a:ext cx="6629972" cy="2252472"/>
              <a:chOff x="228028" y="-2795"/>
              <a:chExt cx="6629972" cy="2252472"/>
            </a:xfrm>
          </p:grpSpPr>
          <p:pic>
            <p:nvPicPr>
              <p:cNvPr id="100" name="図 99">
                <a:extLst>
                  <a:ext uri="{FF2B5EF4-FFF2-40B4-BE49-F238E27FC236}">
                    <a16:creationId xmlns:a16="http://schemas.microsoft.com/office/drawing/2014/main" id="{47E9C5DA-A161-E44C-2E8F-69FDDBC61E57}"/>
                  </a:ext>
                </a:extLst>
              </p:cNvPr>
              <p:cNvPicPr>
                <a:picLocks noChangeAspect="1"/>
              </p:cNvPicPr>
              <p:nvPr/>
            </p:nvPicPr>
            <p:blipFill rotWithShape="1">
              <a:blip r:embed="rId5"/>
              <a:srcRect r="48233"/>
              <a:stretch/>
            </p:blipFill>
            <p:spPr>
              <a:xfrm>
                <a:off x="4632429" y="-2795"/>
                <a:ext cx="2225571" cy="2252472"/>
              </a:xfrm>
              <a:prstGeom prst="rect">
                <a:avLst/>
              </a:prstGeom>
            </p:spPr>
          </p:pic>
          <p:grpSp>
            <p:nvGrpSpPr>
              <p:cNvPr id="116" name="グループ化 115">
                <a:extLst>
                  <a:ext uri="{FF2B5EF4-FFF2-40B4-BE49-F238E27FC236}">
                    <a16:creationId xmlns:a16="http://schemas.microsoft.com/office/drawing/2014/main" id="{F12A861B-AB9A-3EF9-7238-0678E111C141}"/>
                  </a:ext>
                </a:extLst>
              </p:cNvPr>
              <p:cNvGrpSpPr/>
              <p:nvPr/>
            </p:nvGrpSpPr>
            <p:grpSpPr>
              <a:xfrm>
                <a:off x="228028" y="13618"/>
                <a:ext cx="4268888" cy="2221602"/>
                <a:chOff x="-3443704" y="1110588"/>
                <a:chExt cx="4268888" cy="2221602"/>
              </a:xfrm>
            </p:grpSpPr>
            <p:cxnSp>
              <p:nvCxnSpPr>
                <p:cNvPr id="117" name="直線コネクタ 116">
                  <a:extLst>
                    <a:ext uri="{FF2B5EF4-FFF2-40B4-BE49-F238E27FC236}">
                      <a16:creationId xmlns:a16="http://schemas.microsoft.com/office/drawing/2014/main" id="{25841DE3-D83F-2D10-B5BB-7D270B332DA3}"/>
                    </a:ext>
                  </a:extLst>
                </p:cNvPr>
                <p:cNvCxnSpPr>
                  <a:cxnSpLocks/>
                </p:cNvCxnSpPr>
                <p:nvPr/>
              </p:nvCxnSpPr>
              <p:spPr>
                <a:xfrm>
                  <a:off x="-3287103"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8" name="直線コネクタ 117">
                  <a:extLst>
                    <a:ext uri="{FF2B5EF4-FFF2-40B4-BE49-F238E27FC236}">
                      <a16:creationId xmlns:a16="http://schemas.microsoft.com/office/drawing/2014/main" id="{F854E447-3F28-1F3C-4DC6-5493A1C288FA}"/>
                    </a:ext>
                  </a:extLst>
                </p:cNvPr>
                <p:cNvCxnSpPr>
                  <a:cxnSpLocks/>
                </p:cNvCxnSpPr>
                <p:nvPr/>
              </p:nvCxnSpPr>
              <p:spPr>
                <a:xfrm>
                  <a:off x="-2973901"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9" name="直線コネクタ 118">
                  <a:extLst>
                    <a:ext uri="{FF2B5EF4-FFF2-40B4-BE49-F238E27FC236}">
                      <a16:creationId xmlns:a16="http://schemas.microsoft.com/office/drawing/2014/main" id="{934C8E83-FCE1-46E6-7824-171E3E6297D3}"/>
                    </a:ext>
                  </a:extLst>
                </p:cNvPr>
                <p:cNvCxnSpPr>
                  <a:cxnSpLocks/>
                </p:cNvCxnSpPr>
                <p:nvPr/>
              </p:nvCxnSpPr>
              <p:spPr>
                <a:xfrm>
                  <a:off x="-2660699"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0" name="直線コネクタ 119">
                  <a:extLst>
                    <a:ext uri="{FF2B5EF4-FFF2-40B4-BE49-F238E27FC236}">
                      <a16:creationId xmlns:a16="http://schemas.microsoft.com/office/drawing/2014/main" id="{BA82EA6D-7EF7-E8B1-E57A-783A1B053332}"/>
                    </a:ext>
                  </a:extLst>
                </p:cNvPr>
                <p:cNvCxnSpPr>
                  <a:cxnSpLocks/>
                </p:cNvCxnSpPr>
                <p:nvPr/>
              </p:nvCxnSpPr>
              <p:spPr>
                <a:xfrm>
                  <a:off x="-2347497"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1" name="直線コネクタ 120">
                  <a:extLst>
                    <a:ext uri="{FF2B5EF4-FFF2-40B4-BE49-F238E27FC236}">
                      <a16:creationId xmlns:a16="http://schemas.microsoft.com/office/drawing/2014/main" id="{F955C0C4-A93D-BFF9-DB5F-EEABBFC46D8A}"/>
                    </a:ext>
                  </a:extLst>
                </p:cNvPr>
                <p:cNvCxnSpPr>
                  <a:cxnSpLocks/>
                </p:cNvCxnSpPr>
                <p:nvPr/>
              </p:nvCxnSpPr>
              <p:spPr>
                <a:xfrm>
                  <a:off x="-2034295"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2" name="直線コネクタ 121">
                  <a:extLst>
                    <a:ext uri="{FF2B5EF4-FFF2-40B4-BE49-F238E27FC236}">
                      <a16:creationId xmlns:a16="http://schemas.microsoft.com/office/drawing/2014/main" id="{2A232225-024D-4C56-638E-0C5E9AF59F57}"/>
                    </a:ext>
                  </a:extLst>
                </p:cNvPr>
                <p:cNvCxnSpPr>
                  <a:cxnSpLocks/>
                </p:cNvCxnSpPr>
                <p:nvPr/>
              </p:nvCxnSpPr>
              <p:spPr>
                <a:xfrm>
                  <a:off x="-1721093"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3" name="直線コネクタ 122">
                  <a:extLst>
                    <a:ext uri="{FF2B5EF4-FFF2-40B4-BE49-F238E27FC236}">
                      <a16:creationId xmlns:a16="http://schemas.microsoft.com/office/drawing/2014/main" id="{084FB79E-9820-1E77-AC93-29099E345C49}"/>
                    </a:ext>
                  </a:extLst>
                </p:cNvPr>
                <p:cNvCxnSpPr>
                  <a:cxnSpLocks/>
                </p:cNvCxnSpPr>
                <p:nvPr/>
              </p:nvCxnSpPr>
              <p:spPr>
                <a:xfrm>
                  <a:off x="-1407888"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4" name="直線コネクタ 123">
                  <a:extLst>
                    <a:ext uri="{FF2B5EF4-FFF2-40B4-BE49-F238E27FC236}">
                      <a16:creationId xmlns:a16="http://schemas.microsoft.com/office/drawing/2014/main" id="{40B4B855-5C25-96A6-796C-FAB9FF74BC04}"/>
                    </a:ext>
                  </a:extLst>
                </p:cNvPr>
                <p:cNvCxnSpPr>
                  <a:cxnSpLocks/>
                </p:cNvCxnSpPr>
                <p:nvPr/>
              </p:nvCxnSpPr>
              <p:spPr>
                <a:xfrm>
                  <a:off x="-3443704"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5" name="直線コネクタ 124">
                  <a:extLst>
                    <a:ext uri="{FF2B5EF4-FFF2-40B4-BE49-F238E27FC236}">
                      <a16:creationId xmlns:a16="http://schemas.microsoft.com/office/drawing/2014/main" id="{7FEAED81-50BB-0AA8-67C4-5974E6CC6EA1}"/>
                    </a:ext>
                  </a:extLst>
                </p:cNvPr>
                <p:cNvCxnSpPr>
                  <a:cxnSpLocks/>
                </p:cNvCxnSpPr>
                <p:nvPr/>
              </p:nvCxnSpPr>
              <p:spPr>
                <a:xfrm>
                  <a:off x="-3130502"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6" name="直線コネクタ 125">
                  <a:extLst>
                    <a:ext uri="{FF2B5EF4-FFF2-40B4-BE49-F238E27FC236}">
                      <a16:creationId xmlns:a16="http://schemas.microsoft.com/office/drawing/2014/main" id="{249A9070-08C4-3943-24DB-D80F79EE7EFA}"/>
                    </a:ext>
                  </a:extLst>
                </p:cNvPr>
                <p:cNvCxnSpPr>
                  <a:cxnSpLocks/>
                </p:cNvCxnSpPr>
                <p:nvPr/>
              </p:nvCxnSpPr>
              <p:spPr>
                <a:xfrm>
                  <a:off x="-2817300"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7" name="直線コネクタ 126">
                  <a:extLst>
                    <a:ext uri="{FF2B5EF4-FFF2-40B4-BE49-F238E27FC236}">
                      <a16:creationId xmlns:a16="http://schemas.microsoft.com/office/drawing/2014/main" id="{41A7B365-818D-8E2B-8568-D0ED2F54006E}"/>
                    </a:ext>
                  </a:extLst>
                </p:cNvPr>
                <p:cNvCxnSpPr>
                  <a:cxnSpLocks/>
                </p:cNvCxnSpPr>
                <p:nvPr/>
              </p:nvCxnSpPr>
              <p:spPr>
                <a:xfrm>
                  <a:off x="-2504098"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8" name="直線コネクタ 127">
                  <a:extLst>
                    <a:ext uri="{FF2B5EF4-FFF2-40B4-BE49-F238E27FC236}">
                      <a16:creationId xmlns:a16="http://schemas.microsoft.com/office/drawing/2014/main" id="{677814EC-9484-0A47-5A97-44B423F91B5A}"/>
                    </a:ext>
                  </a:extLst>
                </p:cNvPr>
                <p:cNvCxnSpPr>
                  <a:cxnSpLocks/>
                </p:cNvCxnSpPr>
                <p:nvPr/>
              </p:nvCxnSpPr>
              <p:spPr>
                <a:xfrm>
                  <a:off x="-2190896"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29" name="直線コネクタ 128">
                  <a:extLst>
                    <a:ext uri="{FF2B5EF4-FFF2-40B4-BE49-F238E27FC236}">
                      <a16:creationId xmlns:a16="http://schemas.microsoft.com/office/drawing/2014/main" id="{798F315E-E088-AAD1-326B-E9DC21976C04}"/>
                    </a:ext>
                  </a:extLst>
                </p:cNvPr>
                <p:cNvCxnSpPr>
                  <a:cxnSpLocks/>
                </p:cNvCxnSpPr>
                <p:nvPr/>
              </p:nvCxnSpPr>
              <p:spPr>
                <a:xfrm>
                  <a:off x="-1877694"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30" name="直線コネクタ 129">
                  <a:extLst>
                    <a:ext uri="{FF2B5EF4-FFF2-40B4-BE49-F238E27FC236}">
                      <a16:creationId xmlns:a16="http://schemas.microsoft.com/office/drawing/2014/main" id="{A78C1581-2FB4-E9A6-D863-D6691A559DB8}"/>
                    </a:ext>
                  </a:extLst>
                </p:cNvPr>
                <p:cNvCxnSpPr>
                  <a:cxnSpLocks/>
                </p:cNvCxnSpPr>
                <p:nvPr/>
              </p:nvCxnSpPr>
              <p:spPr>
                <a:xfrm>
                  <a:off x="-1564492"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grpSp>
        </p:grpSp>
        <p:grpSp>
          <p:nvGrpSpPr>
            <p:cNvPr id="10" name="グループ化 9">
              <a:extLst>
                <a:ext uri="{FF2B5EF4-FFF2-40B4-BE49-F238E27FC236}">
                  <a16:creationId xmlns:a16="http://schemas.microsoft.com/office/drawing/2014/main" id="{0C76A2E5-47D5-74B5-723F-63DF5DB774F3}"/>
                </a:ext>
              </a:extLst>
            </p:cNvPr>
            <p:cNvGrpSpPr/>
            <p:nvPr/>
          </p:nvGrpSpPr>
          <p:grpSpPr>
            <a:xfrm>
              <a:off x="21087" y="-15833"/>
              <a:ext cx="6669424" cy="2252472"/>
              <a:chOff x="21087" y="-15833"/>
              <a:chExt cx="6669424" cy="2252472"/>
            </a:xfrm>
          </p:grpSpPr>
          <p:grpSp>
            <p:nvGrpSpPr>
              <p:cNvPr id="101" name="グループ化 100">
                <a:extLst>
                  <a:ext uri="{FF2B5EF4-FFF2-40B4-BE49-F238E27FC236}">
                    <a16:creationId xmlns:a16="http://schemas.microsoft.com/office/drawing/2014/main" id="{A4A7C219-C81C-1058-6CC9-B9ADC3AD4C8B}"/>
                  </a:ext>
                </a:extLst>
              </p:cNvPr>
              <p:cNvGrpSpPr/>
              <p:nvPr/>
            </p:nvGrpSpPr>
            <p:grpSpPr>
              <a:xfrm>
                <a:off x="2421623" y="13618"/>
                <a:ext cx="4268888" cy="2221602"/>
                <a:chOff x="-3443704" y="1110588"/>
                <a:chExt cx="4268888" cy="2221602"/>
              </a:xfrm>
            </p:grpSpPr>
            <p:cxnSp>
              <p:nvCxnSpPr>
                <p:cNvPr id="102" name="直線コネクタ 101">
                  <a:extLst>
                    <a:ext uri="{FF2B5EF4-FFF2-40B4-BE49-F238E27FC236}">
                      <a16:creationId xmlns:a16="http://schemas.microsoft.com/office/drawing/2014/main" id="{459BC710-BD70-AAF1-DCCC-F664404975D9}"/>
                    </a:ext>
                  </a:extLst>
                </p:cNvPr>
                <p:cNvCxnSpPr>
                  <a:cxnSpLocks/>
                </p:cNvCxnSpPr>
                <p:nvPr/>
              </p:nvCxnSpPr>
              <p:spPr>
                <a:xfrm>
                  <a:off x="-3287103"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3" name="直線コネクタ 102">
                  <a:extLst>
                    <a:ext uri="{FF2B5EF4-FFF2-40B4-BE49-F238E27FC236}">
                      <a16:creationId xmlns:a16="http://schemas.microsoft.com/office/drawing/2014/main" id="{96341368-1AAC-93E3-126E-CA43F22D7F30}"/>
                    </a:ext>
                  </a:extLst>
                </p:cNvPr>
                <p:cNvCxnSpPr>
                  <a:cxnSpLocks/>
                </p:cNvCxnSpPr>
                <p:nvPr/>
              </p:nvCxnSpPr>
              <p:spPr>
                <a:xfrm>
                  <a:off x="-2973901"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4" name="直線コネクタ 103">
                  <a:extLst>
                    <a:ext uri="{FF2B5EF4-FFF2-40B4-BE49-F238E27FC236}">
                      <a16:creationId xmlns:a16="http://schemas.microsoft.com/office/drawing/2014/main" id="{66CBBE93-6A7D-BDB1-94E3-FBCBB272F446}"/>
                    </a:ext>
                  </a:extLst>
                </p:cNvPr>
                <p:cNvCxnSpPr>
                  <a:cxnSpLocks/>
                </p:cNvCxnSpPr>
                <p:nvPr/>
              </p:nvCxnSpPr>
              <p:spPr>
                <a:xfrm>
                  <a:off x="-2660699"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5" name="直線コネクタ 104">
                  <a:extLst>
                    <a:ext uri="{FF2B5EF4-FFF2-40B4-BE49-F238E27FC236}">
                      <a16:creationId xmlns:a16="http://schemas.microsoft.com/office/drawing/2014/main" id="{867961AB-E13C-098D-7A99-8C162665EC33}"/>
                    </a:ext>
                  </a:extLst>
                </p:cNvPr>
                <p:cNvCxnSpPr>
                  <a:cxnSpLocks/>
                </p:cNvCxnSpPr>
                <p:nvPr/>
              </p:nvCxnSpPr>
              <p:spPr>
                <a:xfrm>
                  <a:off x="-2347497"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6" name="直線コネクタ 105">
                  <a:extLst>
                    <a:ext uri="{FF2B5EF4-FFF2-40B4-BE49-F238E27FC236}">
                      <a16:creationId xmlns:a16="http://schemas.microsoft.com/office/drawing/2014/main" id="{7AB11590-5AC5-1E4D-7E35-39B13E145F0D}"/>
                    </a:ext>
                  </a:extLst>
                </p:cNvPr>
                <p:cNvCxnSpPr>
                  <a:cxnSpLocks/>
                </p:cNvCxnSpPr>
                <p:nvPr/>
              </p:nvCxnSpPr>
              <p:spPr>
                <a:xfrm>
                  <a:off x="-2034295"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7" name="直線コネクタ 106">
                  <a:extLst>
                    <a:ext uri="{FF2B5EF4-FFF2-40B4-BE49-F238E27FC236}">
                      <a16:creationId xmlns:a16="http://schemas.microsoft.com/office/drawing/2014/main" id="{0640BC85-0E67-05E2-5D42-2E647C8343E6}"/>
                    </a:ext>
                  </a:extLst>
                </p:cNvPr>
                <p:cNvCxnSpPr>
                  <a:cxnSpLocks/>
                </p:cNvCxnSpPr>
                <p:nvPr/>
              </p:nvCxnSpPr>
              <p:spPr>
                <a:xfrm>
                  <a:off x="-1721093"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8" name="直線コネクタ 107">
                  <a:extLst>
                    <a:ext uri="{FF2B5EF4-FFF2-40B4-BE49-F238E27FC236}">
                      <a16:creationId xmlns:a16="http://schemas.microsoft.com/office/drawing/2014/main" id="{35AE5436-923C-04DF-B952-8DD570F92499}"/>
                    </a:ext>
                  </a:extLst>
                </p:cNvPr>
                <p:cNvCxnSpPr>
                  <a:cxnSpLocks/>
                </p:cNvCxnSpPr>
                <p:nvPr/>
              </p:nvCxnSpPr>
              <p:spPr>
                <a:xfrm>
                  <a:off x="-1407888"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09" name="直線コネクタ 108">
                  <a:extLst>
                    <a:ext uri="{FF2B5EF4-FFF2-40B4-BE49-F238E27FC236}">
                      <a16:creationId xmlns:a16="http://schemas.microsoft.com/office/drawing/2014/main" id="{45E3BE69-0E19-84FB-05E2-C3910D8D6690}"/>
                    </a:ext>
                  </a:extLst>
                </p:cNvPr>
                <p:cNvCxnSpPr>
                  <a:cxnSpLocks/>
                </p:cNvCxnSpPr>
                <p:nvPr/>
              </p:nvCxnSpPr>
              <p:spPr>
                <a:xfrm>
                  <a:off x="-3443704"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0" name="直線コネクタ 109">
                  <a:extLst>
                    <a:ext uri="{FF2B5EF4-FFF2-40B4-BE49-F238E27FC236}">
                      <a16:creationId xmlns:a16="http://schemas.microsoft.com/office/drawing/2014/main" id="{C77036AE-DA7B-8C1A-4638-D152F1448F68}"/>
                    </a:ext>
                  </a:extLst>
                </p:cNvPr>
                <p:cNvCxnSpPr>
                  <a:cxnSpLocks/>
                </p:cNvCxnSpPr>
                <p:nvPr/>
              </p:nvCxnSpPr>
              <p:spPr>
                <a:xfrm>
                  <a:off x="-3130502"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1" name="直線コネクタ 110">
                  <a:extLst>
                    <a:ext uri="{FF2B5EF4-FFF2-40B4-BE49-F238E27FC236}">
                      <a16:creationId xmlns:a16="http://schemas.microsoft.com/office/drawing/2014/main" id="{AC260B07-5B18-43E8-6B28-BD14B008A46E}"/>
                    </a:ext>
                  </a:extLst>
                </p:cNvPr>
                <p:cNvCxnSpPr>
                  <a:cxnSpLocks/>
                </p:cNvCxnSpPr>
                <p:nvPr/>
              </p:nvCxnSpPr>
              <p:spPr>
                <a:xfrm>
                  <a:off x="-2817300"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2" name="直線コネクタ 111">
                  <a:extLst>
                    <a:ext uri="{FF2B5EF4-FFF2-40B4-BE49-F238E27FC236}">
                      <a16:creationId xmlns:a16="http://schemas.microsoft.com/office/drawing/2014/main" id="{7DE3C3A8-7102-20D2-F9AA-E7C1D58CE639}"/>
                    </a:ext>
                  </a:extLst>
                </p:cNvPr>
                <p:cNvCxnSpPr>
                  <a:cxnSpLocks/>
                </p:cNvCxnSpPr>
                <p:nvPr/>
              </p:nvCxnSpPr>
              <p:spPr>
                <a:xfrm>
                  <a:off x="-2504098"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3" name="直線コネクタ 112">
                  <a:extLst>
                    <a:ext uri="{FF2B5EF4-FFF2-40B4-BE49-F238E27FC236}">
                      <a16:creationId xmlns:a16="http://schemas.microsoft.com/office/drawing/2014/main" id="{D9E1ECD2-937F-5D89-3033-0E59A708818B}"/>
                    </a:ext>
                  </a:extLst>
                </p:cNvPr>
                <p:cNvCxnSpPr>
                  <a:cxnSpLocks/>
                </p:cNvCxnSpPr>
                <p:nvPr/>
              </p:nvCxnSpPr>
              <p:spPr>
                <a:xfrm>
                  <a:off x="-2190896"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4" name="直線コネクタ 113">
                  <a:extLst>
                    <a:ext uri="{FF2B5EF4-FFF2-40B4-BE49-F238E27FC236}">
                      <a16:creationId xmlns:a16="http://schemas.microsoft.com/office/drawing/2014/main" id="{2EB30A33-5C71-143C-B5BC-3B4B8080FBE5}"/>
                    </a:ext>
                  </a:extLst>
                </p:cNvPr>
                <p:cNvCxnSpPr>
                  <a:cxnSpLocks/>
                </p:cNvCxnSpPr>
                <p:nvPr/>
              </p:nvCxnSpPr>
              <p:spPr>
                <a:xfrm>
                  <a:off x="-1877694"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cxnSp>
              <p:nvCxnSpPr>
                <p:cNvPr id="115" name="直線コネクタ 114">
                  <a:extLst>
                    <a:ext uri="{FF2B5EF4-FFF2-40B4-BE49-F238E27FC236}">
                      <a16:creationId xmlns:a16="http://schemas.microsoft.com/office/drawing/2014/main" id="{93A84123-2726-BEE9-7C26-9F9B39FECEC0}"/>
                    </a:ext>
                  </a:extLst>
                </p:cNvPr>
                <p:cNvCxnSpPr>
                  <a:cxnSpLocks/>
                </p:cNvCxnSpPr>
                <p:nvPr/>
              </p:nvCxnSpPr>
              <p:spPr>
                <a:xfrm>
                  <a:off x="-1564492" y="1110588"/>
                  <a:ext cx="2233072" cy="2221602"/>
                </a:xfrm>
                <a:prstGeom prst="line">
                  <a:avLst/>
                </a:prstGeom>
                <a:ln w="19050" cap="sq">
                  <a:solidFill>
                    <a:srgbClr val="C19969"/>
                  </a:solidFill>
                </a:ln>
              </p:spPr>
              <p:style>
                <a:lnRef idx="1">
                  <a:schemeClr val="accent1"/>
                </a:lnRef>
                <a:fillRef idx="0">
                  <a:schemeClr val="accent1"/>
                </a:fillRef>
                <a:effectRef idx="0">
                  <a:schemeClr val="dk1"/>
                </a:effectRef>
                <a:fontRef idx="minor">
                  <a:schemeClr val="lt1"/>
                </a:fontRef>
              </p:style>
            </p:cxnSp>
          </p:grpSp>
          <p:pic>
            <p:nvPicPr>
              <p:cNvPr id="146" name="図 145">
                <a:extLst>
                  <a:ext uri="{FF2B5EF4-FFF2-40B4-BE49-F238E27FC236}">
                    <a16:creationId xmlns:a16="http://schemas.microsoft.com/office/drawing/2014/main" id="{90C46ACF-8EF3-6645-94AB-E0FC17A6DABA}"/>
                  </a:ext>
                </a:extLst>
              </p:cNvPr>
              <p:cNvPicPr>
                <a:picLocks noChangeAspect="1"/>
              </p:cNvPicPr>
              <p:nvPr/>
            </p:nvPicPr>
            <p:blipFill rotWithShape="1">
              <a:blip r:embed="rId5"/>
              <a:srcRect l="47688"/>
              <a:stretch/>
            </p:blipFill>
            <p:spPr>
              <a:xfrm>
                <a:off x="21087" y="-15833"/>
                <a:ext cx="2248991" cy="2252472"/>
              </a:xfrm>
              <a:prstGeom prst="rect">
                <a:avLst/>
              </a:prstGeom>
            </p:spPr>
          </p:pic>
        </p:grpSp>
      </p:grpSp>
      <p:sp>
        <p:nvSpPr>
          <p:cNvPr id="16" name="正方形/長方形 15">
            <a:extLst>
              <a:ext uri="{FF2B5EF4-FFF2-40B4-BE49-F238E27FC236}">
                <a16:creationId xmlns:a16="http://schemas.microsoft.com/office/drawing/2014/main" id="{FD6EDBC2-1C33-3128-9961-834DD0C3CB45}"/>
              </a:ext>
            </a:extLst>
          </p:cNvPr>
          <p:cNvSpPr/>
          <p:nvPr/>
        </p:nvSpPr>
        <p:spPr>
          <a:xfrm>
            <a:off x="595117" y="1187504"/>
            <a:ext cx="5667768" cy="650441"/>
          </a:xfrm>
          <a:prstGeom prst="rect">
            <a:avLst/>
          </a:prstGeom>
          <a:solidFill>
            <a:srgbClr val="FDFDFB"/>
          </a:solidFill>
          <a:ln w="3175">
            <a:solidFill>
              <a:schemeClr val="bg1">
                <a:lumMod val="75000"/>
              </a:schemeClr>
            </a:solidFill>
          </a:ln>
        </p:spPr>
        <p:txBody>
          <a:bodyPr vert="horz" wrap="square" lIns="88616" tIns="44308" rIns="88616" bIns="44308" rtlCol="0" anchor="ctr">
            <a:noAutofit/>
          </a:bodyPr>
          <a:lstStyle/>
          <a:p>
            <a:pPr algn="ctr">
              <a:defRPr/>
            </a:pPr>
            <a:r>
              <a:rPr lang="ja-JP" altLang="en-US" sz="1400" kern="0" dirty="0">
                <a:solidFill>
                  <a:srgbClr val="525457"/>
                </a:solidFill>
                <a:latin typeface="Meiryo UI" panose="020B0604030504040204" pitchFamily="50" charset="-128"/>
                <a:ea typeface="Meiryo UI" panose="020B0604030504040204" pitchFamily="50" charset="-128"/>
                <a:sym typeface="Arial"/>
              </a:rPr>
              <a:t>建設企業での高度外国人材の受け入れ・活用を促進するため、</a:t>
            </a:r>
            <a:endParaRPr lang="en-US" altLang="ja-JP" sz="1400" kern="0" dirty="0">
              <a:solidFill>
                <a:srgbClr val="525457"/>
              </a:solidFill>
              <a:latin typeface="Meiryo UI" panose="020B0604030504040204" pitchFamily="50" charset="-128"/>
              <a:ea typeface="Meiryo UI" panose="020B0604030504040204" pitchFamily="50" charset="-128"/>
              <a:sym typeface="Arial"/>
            </a:endParaRPr>
          </a:p>
          <a:p>
            <a:pPr algn="ctr">
              <a:defRPr/>
            </a:pPr>
            <a:r>
              <a:rPr lang="ja-JP" altLang="en-US" sz="1400" kern="0" dirty="0">
                <a:solidFill>
                  <a:srgbClr val="525457"/>
                </a:solidFill>
                <a:latin typeface="Meiryo UI" panose="020B0604030504040204" pitchFamily="50" charset="-128"/>
                <a:ea typeface="Meiryo UI" panose="020B0604030504040204" pitchFamily="50" charset="-128"/>
                <a:sym typeface="Arial"/>
              </a:rPr>
              <a:t>高度外国人材の受入事例や行政機関の取組を紹介します。</a:t>
            </a:r>
          </a:p>
        </p:txBody>
      </p:sp>
      <p:grpSp>
        <p:nvGrpSpPr>
          <p:cNvPr id="7" name="グループ化 6">
            <a:extLst>
              <a:ext uri="{FF2B5EF4-FFF2-40B4-BE49-F238E27FC236}">
                <a16:creationId xmlns:a16="http://schemas.microsoft.com/office/drawing/2014/main" id="{F01020C1-60DF-82DD-F951-9610A62FB8D7}"/>
              </a:ext>
            </a:extLst>
          </p:cNvPr>
          <p:cNvGrpSpPr/>
          <p:nvPr/>
        </p:nvGrpSpPr>
        <p:grpSpPr>
          <a:xfrm>
            <a:off x="595116" y="149346"/>
            <a:ext cx="5667768" cy="966270"/>
            <a:chOff x="595116" y="1178948"/>
            <a:chExt cx="5667768" cy="966270"/>
          </a:xfrm>
        </p:grpSpPr>
        <p:sp>
          <p:nvSpPr>
            <p:cNvPr id="5" name="正方形/長方形 4">
              <a:extLst>
                <a:ext uri="{FF2B5EF4-FFF2-40B4-BE49-F238E27FC236}">
                  <a16:creationId xmlns:a16="http://schemas.microsoft.com/office/drawing/2014/main" id="{32922254-8604-51C3-0F8F-B4B286479766}"/>
                </a:ext>
              </a:extLst>
            </p:cNvPr>
            <p:cNvSpPr/>
            <p:nvPr/>
          </p:nvSpPr>
          <p:spPr>
            <a:xfrm>
              <a:off x="595116" y="1178948"/>
              <a:ext cx="5667768" cy="576064"/>
            </a:xfrm>
            <a:prstGeom prst="rect">
              <a:avLst/>
            </a:prstGeom>
            <a:solidFill>
              <a:srgbClr val="FFFFFF"/>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3200" b="1" dirty="0">
                  <a:solidFill>
                    <a:srgbClr val="525457"/>
                  </a:solidFill>
                  <a:latin typeface="Meiryo UI" panose="020B0604030504040204" pitchFamily="50" charset="-128"/>
                  <a:ea typeface="Meiryo UI" panose="020B0604030504040204" pitchFamily="50" charset="-128"/>
                </a:rPr>
                <a:t>建設企業における高度外国人材</a:t>
              </a:r>
              <a:endParaRPr kumimoji="1" lang="en-US" altLang="ja-JP" sz="3200" b="1" dirty="0">
                <a:solidFill>
                  <a:srgbClr val="525457"/>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745BF44-62E6-ABD7-3EC5-6C2C835EA1A4}"/>
                </a:ext>
              </a:extLst>
            </p:cNvPr>
            <p:cNvSpPr/>
            <p:nvPr/>
          </p:nvSpPr>
          <p:spPr>
            <a:xfrm>
              <a:off x="852742" y="1757794"/>
              <a:ext cx="5152516" cy="387424"/>
            </a:xfrm>
            <a:prstGeom prst="rect">
              <a:avLst/>
            </a:prstGeom>
            <a:solidFill>
              <a:srgbClr val="FFFFFF"/>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2400" b="1" dirty="0">
                  <a:solidFill>
                    <a:srgbClr val="525457"/>
                  </a:solidFill>
                  <a:latin typeface="Meiryo UI" panose="020B0604030504040204" pitchFamily="50" charset="-128"/>
                  <a:ea typeface="Meiryo UI" panose="020B0604030504040204" pitchFamily="50" charset="-128"/>
                </a:rPr>
                <a:t>の受入・活用に関するセミナーのご案内</a:t>
              </a:r>
              <a:endParaRPr kumimoji="1" lang="ja-JP" altLang="en-US" sz="2800" b="1" dirty="0">
                <a:solidFill>
                  <a:srgbClr val="525457"/>
                </a:solidFill>
                <a:latin typeface="Meiryo UI" panose="020B0604030504040204" pitchFamily="50" charset="-128"/>
                <a:ea typeface="Meiryo UI" panose="020B0604030504040204" pitchFamily="50" charset="-128"/>
              </a:endParaRPr>
            </a:p>
          </p:txBody>
        </p:sp>
      </p:grpSp>
      <p:grpSp>
        <p:nvGrpSpPr>
          <p:cNvPr id="55" name="グループ化 54">
            <a:extLst>
              <a:ext uri="{FF2B5EF4-FFF2-40B4-BE49-F238E27FC236}">
                <a16:creationId xmlns:a16="http://schemas.microsoft.com/office/drawing/2014/main" id="{5E87A0B9-B0B3-518A-B2F8-64FC208538DE}"/>
              </a:ext>
            </a:extLst>
          </p:cNvPr>
          <p:cNvGrpSpPr/>
          <p:nvPr/>
        </p:nvGrpSpPr>
        <p:grpSpPr>
          <a:xfrm>
            <a:off x="595116" y="2028480"/>
            <a:ext cx="6192686" cy="1925868"/>
            <a:chOff x="595116" y="2410568"/>
            <a:chExt cx="6192686" cy="1925868"/>
          </a:xfrm>
        </p:grpSpPr>
        <p:grpSp>
          <p:nvGrpSpPr>
            <p:cNvPr id="52" name="グループ化 51">
              <a:extLst>
                <a:ext uri="{FF2B5EF4-FFF2-40B4-BE49-F238E27FC236}">
                  <a16:creationId xmlns:a16="http://schemas.microsoft.com/office/drawing/2014/main" id="{D6567933-5B2A-A002-2198-2DC2360A1DF8}"/>
                </a:ext>
              </a:extLst>
            </p:cNvPr>
            <p:cNvGrpSpPr/>
            <p:nvPr/>
          </p:nvGrpSpPr>
          <p:grpSpPr>
            <a:xfrm>
              <a:off x="595116" y="2410568"/>
              <a:ext cx="6192686" cy="396000"/>
              <a:chOff x="595116" y="2410568"/>
              <a:chExt cx="6192686" cy="396000"/>
            </a:xfrm>
          </p:grpSpPr>
          <p:sp>
            <p:nvSpPr>
              <p:cNvPr id="8" name="正方形/長方形 7">
                <a:extLst>
                  <a:ext uri="{FF2B5EF4-FFF2-40B4-BE49-F238E27FC236}">
                    <a16:creationId xmlns:a16="http://schemas.microsoft.com/office/drawing/2014/main" id="{2475642C-5707-0080-BB13-C5A2D5460169}"/>
                  </a:ext>
                </a:extLst>
              </p:cNvPr>
              <p:cNvSpPr/>
              <p:nvPr/>
            </p:nvSpPr>
            <p:spPr>
              <a:xfrm>
                <a:off x="595116" y="2440174"/>
                <a:ext cx="1121407" cy="331883"/>
              </a:xfrm>
              <a:prstGeom prst="rect">
                <a:avLst/>
              </a:prstGeom>
              <a:solidFill>
                <a:srgbClr val="E5EBEE"/>
              </a:solidFill>
              <a:ln w="6350">
                <a:noFill/>
              </a:ln>
            </p:spPr>
            <p:txBody>
              <a:bodyPr vert="horz" wrap="square" lIns="112541" tIns="56271" rIns="112541" bIns="56271" rtlCol="0" anchor="ctr">
                <a:noAutofit/>
              </a:bodyPr>
              <a:lstStyle/>
              <a:p>
                <a:pPr algn="ctr" defTabSz="1125416">
                  <a:buClr>
                    <a:srgbClr val="000000"/>
                  </a:buClr>
                  <a:defRPr/>
                </a:pPr>
                <a:r>
                  <a:rPr kumimoji="1" lang="ja-JP" altLang="en-US" sz="1400" b="1" dirty="0">
                    <a:latin typeface="Meiryo UI" panose="020B0604030504040204" pitchFamily="50" charset="-128"/>
                    <a:ea typeface="Meiryo UI" panose="020B0604030504040204" pitchFamily="50" charset="-128"/>
                    <a:sym typeface="Arial"/>
                  </a:rPr>
                  <a:t>開催日時</a:t>
                </a:r>
              </a:p>
            </p:txBody>
          </p:sp>
          <p:sp>
            <p:nvSpPr>
              <p:cNvPr id="9" name="正方形/長方形 8">
                <a:extLst>
                  <a:ext uri="{FF2B5EF4-FFF2-40B4-BE49-F238E27FC236}">
                    <a16:creationId xmlns:a16="http://schemas.microsoft.com/office/drawing/2014/main" id="{EE5DC6AF-E882-712E-3D08-57111AE4255A}"/>
                  </a:ext>
                </a:extLst>
              </p:cNvPr>
              <p:cNvSpPr/>
              <p:nvPr/>
            </p:nvSpPr>
            <p:spPr>
              <a:xfrm>
                <a:off x="1747802" y="2410568"/>
                <a:ext cx="5040000" cy="396000"/>
              </a:xfrm>
              <a:prstGeom prst="rect">
                <a:avLst/>
              </a:prstGeom>
              <a:noFill/>
              <a:ln w="3175">
                <a:noFill/>
              </a:ln>
            </p:spPr>
            <p:txBody>
              <a:bodyPr vert="horz" wrap="square" lIns="88616" tIns="44308" rIns="88616" bIns="44308" rtlCol="0" anchor="ctr">
                <a:noAutofit/>
              </a:bodyPr>
              <a:lstStyle/>
              <a:p>
                <a:pPr defTabSz="1125416">
                  <a:spcAft>
                    <a:spcPts val="369"/>
                  </a:spcAft>
                  <a:buClr>
                    <a:srgbClr val="000000"/>
                  </a:buClr>
                  <a:defRPr/>
                </a:pPr>
                <a:r>
                  <a:rPr lang="en-US" altLang="ja-JP" b="1" dirty="0">
                    <a:latin typeface="Meiryo UI" panose="020B0604030504040204" pitchFamily="50" charset="-128"/>
                    <a:ea typeface="Meiryo UI" panose="020B0604030504040204" pitchFamily="50" charset="-128"/>
                  </a:rPr>
                  <a:t>3</a:t>
                </a:r>
                <a:r>
                  <a:rPr lang="ja-JP" altLang="en-US" b="1" dirty="0">
                    <a:latin typeface="Meiryo UI" panose="020B0604030504040204" pitchFamily="50" charset="-128"/>
                    <a:ea typeface="Meiryo UI" panose="020B0604030504040204" pitchFamily="50" charset="-128"/>
                  </a:rPr>
                  <a:t>月</a:t>
                </a:r>
                <a:r>
                  <a:rPr lang="en-US" altLang="ja-JP" b="1" dirty="0">
                    <a:latin typeface="Meiryo UI" panose="020B0604030504040204" pitchFamily="50" charset="-128"/>
                    <a:ea typeface="Meiryo UI" panose="020B0604030504040204" pitchFamily="50" charset="-128"/>
                  </a:rPr>
                  <a:t>8</a:t>
                </a:r>
                <a:r>
                  <a:rPr lang="ja-JP" altLang="en-US" b="1" dirty="0">
                    <a:latin typeface="Meiryo UI" panose="020B0604030504040204" pitchFamily="50" charset="-128"/>
                    <a:ea typeface="Meiryo UI" panose="020B0604030504040204" pitchFamily="50" charset="-128"/>
                  </a:rPr>
                  <a:t>日（金）　</a:t>
                </a:r>
                <a:r>
                  <a:rPr lang="en-US" altLang="ja-JP" b="1" dirty="0">
                    <a:latin typeface="Meiryo UI" panose="020B0604030504040204" pitchFamily="50" charset="-128"/>
                    <a:ea typeface="Meiryo UI" panose="020B0604030504040204" pitchFamily="50" charset="-128"/>
                  </a:rPr>
                  <a:t>15</a:t>
                </a:r>
                <a:r>
                  <a:rPr lang="ja-JP" altLang="en-US" b="1" dirty="0">
                    <a:latin typeface="Meiryo UI" panose="020B0604030504040204" pitchFamily="50" charset="-128"/>
                    <a:ea typeface="Meiryo UI" panose="020B0604030504040204" pitchFamily="50" charset="-128"/>
                  </a:rPr>
                  <a:t>時～</a:t>
                </a:r>
                <a:r>
                  <a:rPr lang="en-US" altLang="ja-JP" b="1" dirty="0">
                    <a:latin typeface="Meiryo UI" panose="020B0604030504040204" pitchFamily="50" charset="-128"/>
                    <a:ea typeface="Meiryo UI" panose="020B0604030504040204" pitchFamily="50" charset="-128"/>
                  </a:rPr>
                  <a:t>17</a:t>
                </a:r>
                <a:r>
                  <a:rPr lang="ja-JP" altLang="en-US" b="1" dirty="0">
                    <a:latin typeface="Meiryo UI" panose="020B0604030504040204" pitchFamily="50" charset="-128"/>
                    <a:ea typeface="Meiryo UI" panose="020B0604030504040204" pitchFamily="50" charset="-128"/>
                  </a:rPr>
                  <a:t>時</a:t>
                </a:r>
                <a:endParaRPr lang="en-US" altLang="ja-JP" b="1" kern="0" dirty="0">
                  <a:latin typeface="Meiryo UI" panose="020B0604030504040204" pitchFamily="50" charset="-128"/>
                  <a:ea typeface="Meiryo UI" panose="020B0604030504040204" pitchFamily="50" charset="-128"/>
                  <a:sym typeface="Arial"/>
                </a:endParaRPr>
              </a:p>
            </p:txBody>
          </p:sp>
        </p:grpSp>
        <p:grpSp>
          <p:nvGrpSpPr>
            <p:cNvPr id="53" name="グループ化 52">
              <a:extLst>
                <a:ext uri="{FF2B5EF4-FFF2-40B4-BE49-F238E27FC236}">
                  <a16:creationId xmlns:a16="http://schemas.microsoft.com/office/drawing/2014/main" id="{3B0D8138-7F38-DAFE-2970-60C42705AC7A}"/>
                </a:ext>
              </a:extLst>
            </p:cNvPr>
            <p:cNvGrpSpPr/>
            <p:nvPr/>
          </p:nvGrpSpPr>
          <p:grpSpPr>
            <a:xfrm>
              <a:off x="595116" y="2806040"/>
              <a:ext cx="6192686" cy="396000"/>
              <a:chOff x="595116" y="2753459"/>
              <a:chExt cx="6192686" cy="396000"/>
            </a:xfrm>
          </p:grpSpPr>
          <p:sp>
            <p:nvSpPr>
              <p:cNvPr id="12" name="正方形/長方形 11">
                <a:extLst>
                  <a:ext uri="{FF2B5EF4-FFF2-40B4-BE49-F238E27FC236}">
                    <a16:creationId xmlns:a16="http://schemas.microsoft.com/office/drawing/2014/main" id="{0C5A53DB-F88B-02DB-CF4A-780A55B1680C}"/>
                  </a:ext>
                </a:extLst>
              </p:cNvPr>
              <p:cNvSpPr/>
              <p:nvPr/>
            </p:nvSpPr>
            <p:spPr>
              <a:xfrm>
                <a:off x="595116" y="2787170"/>
                <a:ext cx="1121407" cy="338521"/>
              </a:xfrm>
              <a:prstGeom prst="rect">
                <a:avLst/>
              </a:prstGeom>
              <a:solidFill>
                <a:srgbClr val="E5EBEE"/>
              </a:solidFill>
              <a:ln w="6350">
                <a:noFill/>
              </a:ln>
            </p:spPr>
            <p:txBody>
              <a:bodyPr vert="horz" wrap="square" lIns="112541" tIns="56271" rIns="112541" bIns="56271" rtlCol="0" anchor="ctr">
                <a:noAutofit/>
              </a:bodyPr>
              <a:lstStyle/>
              <a:p>
                <a:pPr algn="ctr" defTabSz="1125416">
                  <a:buClr>
                    <a:srgbClr val="000000"/>
                  </a:buClr>
                  <a:defRPr/>
                </a:pPr>
                <a:r>
                  <a:rPr kumimoji="1" lang="ja-JP" altLang="en-US" sz="1400" b="1" dirty="0">
                    <a:solidFill>
                      <a:srgbClr val="000000"/>
                    </a:solidFill>
                    <a:latin typeface="Meiryo UI" panose="020B0604030504040204" pitchFamily="50" charset="-128"/>
                    <a:ea typeface="Meiryo UI" panose="020B0604030504040204" pitchFamily="50" charset="-128"/>
                    <a:sym typeface="Arial"/>
                  </a:rPr>
                  <a:t>開催形式</a:t>
                </a:r>
              </a:p>
            </p:txBody>
          </p:sp>
          <p:sp>
            <p:nvSpPr>
              <p:cNvPr id="13" name="正方形/長方形 12">
                <a:extLst>
                  <a:ext uri="{FF2B5EF4-FFF2-40B4-BE49-F238E27FC236}">
                    <a16:creationId xmlns:a16="http://schemas.microsoft.com/office/drawing/2014/main" id="{AC6CEE12-0F52-90AA-858D-D231C8A89227}"/>
                  </a:ext>
                </a:extLst>
              </p:cNvPr>
              <p:cNvSpPr/>
              <p:nvPr/>
            </p:nvSpPr>
            <p:spPr>
              <a:xfrm>
                <a:off x="1747802" y="2753459"/>
                <a:ext cx="5040000" cy="396000"/>
              </a:xfrm>
              <a:prstGeom prst="rect">
                <a:avLst/>
              </a:prstGeom>
              <a:noFill/>
              <a:ln w="3175">
                <a:noFill/>
              </a:ln>
            </p:spPr>
            <p:txBody>
              <a:bodyPr vert="horz" wrap="square" lIns="88616" tIns="44308" rIns="88616" bIns="44308" rtlCol="0" anchor="ctr">
                <a:noAutofit/>
              </a:bodyPr>
              <a:lstStyle/>
              <a:p>
                <a:pPr defTabSz="1125416">
                  <a:spcAft>
                    <a:spcPts val="369"/>
                  </a:spcAft>
                  <a:buClr>
                    <a:srgbClr val="000000"/>
                  </a:buClr>
                  <a:defRPr/>
                </a:pPr>
                <a:r>
                  <a:rPr lang="ja-JP" altLang="en-US" sz="1400" kern="0" dirty="0">
                    <a:latin typeface="Meiryo UI" panose="020B0604030504040204" pitchFamily="50" charset="-128"/>
                    <a:ea typeface="Meiryo UI" panose="020B0604030504040204" pitchFamily="50" charset="-128"/>
                    <a:sym typeface="Arial"/>
                  </a:rPr>
                  <a:t>オンライン形式（</a:t>
                </a:r>
                <a:r>
                  <a:rPr lang="en-US" altLang="ja-JP" sz="1400" kern="0" dirty="0">
                    <a:latin typeface="Meiryo UI" panose="020B0604030504040204" pitchFamily="50" charset="-128"/>
                    <a:ea typeface="Meiryo UI" panose="020B0604030504040204" pitchFamily="50" charset="-128"/>
                    <a:sym typeface="Arial"/>
                  </a:rPr>
                  <a:t>Webex</a:t>
                </a:r>
                <a:r>
                  <a:rPr lang="ja-JP" altLang="en-US" sz="1400" kern="0" dirty="0">
                    <a:latin typeface="Meiryo UI" panose="020B0604030504040204" pitchFamily="50" charset="-128"/>
                    <a:ea typeface="Meiryo UI" panose="020B0604030504040204" pitchFamily="50" charset="-128"/>
                    <a:sym typeface="Arial"/>
                  </a:rPr>
                  <a:t>ウェビナー）</a:t>
                </a:r>
                <a:endParaRPr lang="en-US" altLang="ja-JP" sz="1400" kern="0" dirty="0">
                  <a:latin typeface="Meiryo UI" panose="020B0604030504040204" pitchFamily="50" charset="-128"/>
                  <a:ea typeface="Meiryo UI" panose="020B0604030504040204" pitchFamily="50" charset="-128"/>
                  <a:sym typeface="Arial"/>
                </a:endParaRPr>
              </a:p>
            </p:txBody>
          </p:sp>
        </p:grpSp>
        <p:grpSp>
          <p:nvGrpSpPr>
            <p:cNvPr id="54" name="グループ化 53">
              <a:extLst>
                <a:ext uri="{FF2B5EF4-FFF2-40B4-BE49-F238E27FC236}">
                  <a16:creationId xmlns:a16="http://schemas.microsoft.com/office/drawing/2014/main" id="{67CC661E-3D28-6BF7-D928-E7A14CF87667}"/>
                </a:ext>
              </a:extLst>
            </p:cNvPr>
            <p:cNvGrpSpPr/>
            <p:nvPr/>
          </p:nvGrpSpPr>
          <p:grpSpPr>
            <a:xfrm>
              <a:off x="595116" y="3245965"/>
              <a:ext cx="6192686" cy="1090471"/>
              <a:chOff x="595116" y="3104096"/>
              <a:chExt cx="6192686" cy="1090471"/>
            </a:xfrm>
          </p:grpSpPr>
          <p:sp>
            <p:nvSpPr>
              <p:cNvPr id="14" name="正方形/長方形 13">
                <a:extLst>
                  <a:ext uri="{FF2B5EF4-FFF2-40B4-BE49-F238E27FC236}">
                    <a16:creationId xmlns:a16="http://schemas.microsoft.com/office/drawing/2014/main" id="{C25313D5-BC2D-33BA-EBE5-952B48F3D9D4}"/>
                  </a:ext>
                </a:extLst>
              </p:cNvPr>
              <p:cNvSpPr/>
              <p:nvPr/>
            </p:nvSpPr>
            <p:spPr>
              <a:xfrm>
                <a:off x="595116" y="3104096"/>
                <a:ext cx="1121407" cy="1047231"/>
              </a:xfrm>
              <a:prstGeom prst="rect">
                <a:avLst/>
              </a:prstGeom>
              <a:solidFill>
                <a:srgbClr val="E5EBEE"/>
              </a:solidFill>
              <a:ln w="6350">
                <a:noFill/>
              </a:ln>
            </p:spPr>
            <p:txBody>
              <a:bodyPr vert="horz" wrap="square" lIns="112541" tIns="56271" rIns="112541" bIns="56271" rtlCol="0" anchor="ctr">
                <a:noAutofit/>
              </a:bodyPr>
              <a:lstStyle/>
              <a:p>
                <a:pPr algn="ctr" defTabSz="1125416">
                  <a:buClr>
                    <a:srgbClr val="000000"/>
                  </a:buClr>
                  <a:defRPr/>
                </a:pPr>
                <a:r>
                  <a:rPr kumimoji="1" lang="ja-JP" altLang="en-US" sz="1400" b="1" dirty="0">
                    <a:latin typeface="Meiryo UI" panose="020B0604030504040204" pitchFamily="50" charset="-128"/>
                    <a:ea typeface="Meiryo UI" panose="020B0604030504040204" pitchFamily="50" charset="-128"/>
                    <a:sym typeface="Arial"/>
                  </a:rPr>
                  <a:t>参加方法</a:t>
                </a:r>
              </a:p>
            </p:txBody>
          </p:sp>
          <p:sp>
            <p:nvSpPr>
              <p:cNvPr id="15" name="正方形/長方形 14">
                <a:extLst>
                  <a:ext uri="{FF2B5EF4-FFF2-40B4-BE49-F238E27FC236}">
                    <a16:creationId xmlns:a16="http://schemas.microsoft.com/office/drawing/2014/main" id="{545B9297-0A13-FD5F-47CA-0CCC8F7DA054}"/>
                  </a:ext>
                </a:extLst>
              </p:cNvPr>
              <p:cNvSpPr/>
              <p:nvPr/>
            </p:nvSpPr>
            <p:spPr>
              <a:xfrm>
                <a:off x="1747802" y="3179915"/>
                <a:ext cx="5040000" cy="230366"/>
              </a:xfrm>
              <a:prstGeom prst="rect">
                <a:avLst/>
              </a:prstGeom>
              <a:noFill/>
              <a:ln w="3175">
                <a:noFill/>
              </a:ln>
            </p:spPr>
            <p:txBody>
              <a:bodyPr vert="horz" wrap="square" lIns="88616" tIns="44308" rIns="88616" bIns="44308" rtlCol="0" anchor="ctr">
                <a:noAutofit/>
              </a:bodyPr>
              <a:lstStyle/>
              <a:p>
                <a:pPr defTabSz="1125416">
                  <a:spcAft>
                    <a:spcPts val="369"/>
                  </a:spcAft>
                  <a:buClr>
                    <a:srgbClr val="000000"/>
                  </a:buClr>
                  <a:defRPr/>
                </a:pPr>
                <a:r>
                  <a:rPr lang="ja-JP" altLang="en-US" sz="1200" kern="0" dirty="0">
                    <a:solidFill>
                      <a:srgbClr val="525457"/>
                    </a:solidFill>
                    <a:latin typeface="Meiryo UI" panose="020B0604030504040204" pitchFamily="50" charset="-128"/>
                    <a:ea typeface="Meiryo UI" panose="020B0604030504040204" pitchFamily="50" charset="-128"/>
                    <a:sym typeface="Arial"/>
                  </a:rPr>
                  <a:t>開催日時になりましたら下記</a:t>
                </a:r>
                <a:r>
                  <a:rPr lang="en-US" altLang="ja-JP" sz="1200" kern="0" dirty="0">
                    <a:solidFill>
                      <a:srgbClr val="525457"/>
                    </a:solidFill>
                    <a:latin typeface="Meiryo UI" panose="020B0604030504040204" pitchFamily="50" charset="-128"/>
                    <a:ea typeface="Meiryo UI" panose="020B0604030504040204" pitchFamily="50" charset="-128"/>
                    <a:sym typeface="Arial"/>
                  </a:rPr>
                  <a:t>URL</a:t>
                </a:r>
                <a:r>
                  <a:rPr lang="ja-JP" altLang="en-US" sz="1200" kern="0" dirty="0">
                    <a:solidFill>
                      <a:srgbClr val="525457"/>
                    </a:solidFill>
                    <a:latin typeface="Meiryo UI" panose="020B0604030504040204" pitchFamily="50" charset="-128"/>
                    <a:ea typeface="Meiryo UI" panose="020B0604030504040204" pitchFamily="50" charset="-128"/>
                    <a:sym typeface="Arial"/>
                  </a:rPr>
                  <a:t>にアクセスいただき、ご参加ください</a:t>
                </a:r>
                <a:endParaRPr lang="en-US" altLang="ja-JP" sz="1200" kern="0" dirty="0">
                  <a:solidFill>
                    <a:srgbClr val="525457"/>
                  </a:solidFill>
                  <a:latin typeface="Meiryo UI" panose="020B0604030504040204" pitchFamily="50" charset="-128"/>
                  <a:ea typeface="Meiryo UI" panose="020B0604030504040204" pitchFamily="50" charset="-128"/>
                  <a:sym typeface="Arial"/>
                </a:endParaRPr>
              </a:p>
              <a:p>
                <a:pPr defTabSz="1125416">
                  <a:spcAft>
                    <a:spcPts val="369"/>
                  </a:spcAft>
                  <a:buClr>
                    <a:srgbClr val="000000"/>
                  </a:buClr>
                  <a:defRPr/>
                </a:pPr>
                <a:r>
                  <a:rPr lang="en-US" altLang="ja-JP" sz="1200" kern="0" dirty="0">
                    <a:solidFill>
                      <a:srgbClr val="525457"/>
                    </a:solidFill>
                    <a:latin typeface="Meiryo UI" panose="020B0604030504040204" pitchFamily="50" charset="-128"/>
                    <a:ea typeface="Meiryo UI" panose="020B0604030504040204" pitchFamily="50" charset="-128"/>
                    <a:sym typeface="Arial"/>
                  </a:rPr>
                  <a:t>※</a:t>
                </a:r>
                <a:r>
                  <a:rPr lang="ja-JP" altLang="en-US" sz="1200" kern="0" dirty="0">
                    <a:solidFill>
                      <a:srgbClr val="525457"/>
                    </a:solidFill>
                    <a:latin typeface="Meiryo UI" panose="020B0604030504040204" pitchFamily="50" charset="-128"/>
                    <a:ea typeface="Meiryo UI" panose="020B0604030504040204" pitchFamily="50" charset="-128"/>
                    <a:sym typeface="Arial"/>
                  </a:rPr>
                  <a:t>基本的に、</a:t>
                </a:r>
                <a:r>
                  <a:rPr lang="en-US" altLang="ja-JP" sz="1200" kern="0" dirty="0">
                    <a:solidFill>
                      <a:srgbClr val="525457"/>
                    </a:solidFill>
                    <a:latin typeface="Meiryo UI" panose="020B0604030504040204" pitchFamily="50" charset="-128"/>
                    <a:ea typeface="Meiryo UI" panose="020B0604030504040204" pitchFamily="50" charset="-128"/>
                    <a:sym typeface="Arial"/>
                  </a:rPr>
                  <a:t>PC</a:t>
                </a:r>
                <a:r>
                  <a:rPr lang="ja-JP" altLang="en-US" sz="1200" kern="0" dirty="0">
                    <a:solidFill>
                      <a:srgbClr val="525457"/>
                    </a:solidFill>
                    <a:latin typeface="Meiryo UI" panose="020B0604030504040204" pitchFamily="50" charset="-128"/>
                    <a:ea typeface="Meiryo UI" panose="020B0604030504040204" pitchFamily="50" charset="-128"/>
                    <a:sym typeface="Arial"/>
                  </a:rPr>
                  <a:t>からのご参加をお願い致します</a:t>
                </a:r>
                <a:endParaRPr lang="en-US" altLang="ja-JP" sz="1200" kern="0" dirty="0">
                  <a:solidFill>
                    <a:srgbClr val="525457"/>
                  </a:solidFill>
                  <a:latin typeface="Meiryo UI" panose="020B0604030504040204" pitchFamily="50" charset="-128"/>
                  <a:ea typeface="Meiryo UI" panose="020B0604030504040204" pitchFamily="50" charset="-128"/>
                  <a:sym typeface="Arial"/>
                </a:endParaRPr>
              </a:p>
            </p:txBody>
          </p:sp>
          <p:sp>
            <p:nvSpPr>
              <p:cNvPr id="50" name="正方形/長方形 49">
                <a:extLst>
                  <a:ext uri="{FF2B5EF4-FFF2-40B4-BE49-F238E27FC236}">
                    <a16:creationId xmlns:a16="http://schemas.microsoft.com/office/drawing/2014/main" id="{4A87555A-9EFC-AD1D-9825-3AF19DBBE38F}"/>
                  </a:ext>
                </a:extLst>
              </p:cNvPr>
              <p:cNvSpPr/>
              <p:nvPr/>
            </p:nvSpPr>
            <p:spPr>
              <a:xfrm>
                <a:off x="2636912" y="3516075"/>
                <a:ext cx="4150890" cy="678492"/>
              </a:xfrm>
              <a:prstGeom prst="rect">
                <a:avLst/>
              </a:prstGeom>
              <a:noFill/>
              <a:ln w="3175">
                <a:noFill/>
              </a:ln>
            </p:spPr>
            <p:txBody>
              <a:bodyPr vert="horz" wrap="square" lIns="88616" tIns="44308" rIns="88616" bIns="44308" rtlCol="0" anchor="ctr">
                <a:noAutofit/>
              </a:bodyPr>
              <a:lstStyle/>
              <a:p>
                <a:pPr defTabSz="1125416">
                  <a:spcAft>
                    <a:spcPts val="369"/>
                  </a:spcAft>
                  <a:buClr>
                    <a:srgbClr val="000000"/>
                  </a:buClr>
                  <a:defRPr/>
                </a:pPr>
                <a:r>
                  <a:rPr lang="en-US" altLang="ja-JP" sz="1200" u="sng" kern="0" dirty="0">
                    <a:solidFill>
                      <a:srgbClr val="525457"/>
                    </a:solidFill>
                    <a:latin typeface="Meiryo UI" panose="020B0604030504040204" pitchFamily="50" charset="-128"/>
                    <a:ea typeface="Meiryo UI" panose="020B0604030504040204" pitchFamily="50" charset="-128"/>
                    <a:sym typeface="Arial"/>
                  </a:rPr>
                  <a:t>https://pwc-asiamc.webex.com/pwc-asiamc-jp/j.php?MTID=m97b62cc1533a69d86e4ff2daaa17ab5e</a:t>
                </a:r>
              </a:p>
            </p:txBody>
          </p:sp>
        </p:grpSp>
      </p:grpSp>
      <p:sp>
        <p:nvSpPr>
          <p:cNvPr id="11" name="テキスト ボックス 10">
            <a:extLst>
              <a:ext uri="{FF2B5EF4-FFF2-40B4-BE49-F238E27FC236}">
                <a16:creationId xmlns:a16="http://schemas.microsoft.com/office/drawing/2014/main" id="{1EC39D72-0A2F-E52F-60A9-D99E30F910A0}"/>
              </a:ext>
            </a:extLst>
          </p:cNvPr>
          <p:cNvSpPr txBox="1"/>
          <p:nvPr/>
        </p:nvSpPr>
        <p:spPr>
          <a:xfrm>
            <a:off x="1891439" y="7803782"/>
            <a:ext cx="3075122" cy="169277"/>
          </a:xfrm>
          <a:prstGeom prst="rect">
            <a:avLst/>
          </a:prstGeom>
          <a:noFill/>
        </p:spPr>
        <p:txBody>
          <a:bodyPr wrap="square" lIns="0" tIns="0" rIns="0" bIns="0" rtlCol="0" anchor="ctr" anchorCtr="0">
            <a:spAutoFit/>
          </a:bodyPr>
          <a:lstStyle/>
          <a:p>
            <a:pPr algn="l"/>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内容や登壇者等には変更がある可能性</a:t>
            </a:r>
            <a:r>
              <a:rPr kumimoji="1" lang="ja-JP" altLang="en-US" sz="1100" dirty="0">
                <a:latin typeface="Meiryo UI" panose="020B0604030504040204" pitchFamily="50" charset="-128"/>
                <a:ea typeface="Meiryo UI" panose="020B0604030504040204" pitchFamily="50" charset="-128"/>
              </a:rPr>
              <a:t>がございます</a:t>
            </a:r>
            <a:endParaRPr kumimoji="1" lang="ja-JP" altLang="en-US" sz="1100" b="0" dirty="0">
              <a:solidFill>
                <a:schemeClr val="tx1"/>
              </a:solidFill>
              <a:latin typeface="Meiryo UI" panose="020B0604030504040204" pitchFamily="50" charset="-128"/>
              <a:ea typeface="Meiryo UI" panose="020B0604030504040204" pitchFamily="50" charset="-128"/>
            </a:endParaRPr>
          </a:p>
        </p:txBody>
      </p:sp>
      <p:grpSp>
        <p:nvGrpSpPr>
          <p:cNvPr id="48" name="グループ化 47">
            <a:extLst>
              <a:ext uri="{FF2B5EF4-FFF2-40B4-BE49-F238E27FC236}">
                <a16:creationId xmlns:a16="http://schemas.microsoft.com/office/drawing/2014/main" id="{0D382E97-DD25-03A9-D5A0-A6910DAEAA89}"/>
              </a:ext>
            </a:extLst>
          </p:cNvPr>
          <p:cNvGrpSpPr/>
          <p:nvPr/>
        </p:nvGrpSpPr>
        <p:grpSpPr>
          <a:xfrm>
            <a:off x="441815" y="4139952"/>
            <a:ext cx="6345987" cy="3125898"/>
            <a:chOff x="-19432" y="4320075"/>
            <a:chExt cx="6655909" cy="3125898"/>
          </a:xfrm>
        </p:grpSpPr>
        <p:grpSp>
          <p:nvGrpSpPr>
            <p:cNvPr id="44" name="グループ化 43">
              <a:extLst>
                <a:ext uri="{FF2B5EF4-FFF2-40B4-BE49-F238E27FC236}">
                  <a16:creationId xmlns:a16="http://schemas.microsoft.com/office/drawing/2014/main" id="{5347FF41-DD82-23C8-319E-F2A742015CDE}"/>
                </a:ext>
              </a:extLst>
            </p:cNvPr>
            <p:cNvGrpSpPr/>
            <p:nvPr/>
          </p:nvGrpSpPr>
          <p:grpSpPr>
            <a:xfrm>
              <a:off x="168177" y="4320075"/>
              <a:ext cx="6284515" cy="288000"/>
              <a:chOff x="464616" y="4842501"/>
              <a:chExt cx="5713195" cy="288000"/>
            </a:xfrm>
            <a:noFill/>
          </p:grpSpPr>
          <p:sp>
            <p:nvSpPr>
              <p:cNvPr id="23" name="正方形/長方形 22">
                <a:extLst>
                  <a:ext uri="{FF2B5EF4-FFF2-40B4-BE49-F238E27FC236}">
                    <a16:creationId xmlns:a16="http://schemas.microsoft.com/office/drawing/2014/main" id="{2A89B397-D0A0-05DE-4405-B07C47FC13FF}"/>
                  </a:ext>
                </a:extLst>
              </p:cNvPr>
              <p:cNvSpPr/>
              <p:nvPr/>
            </p:nvSpPr>
            <p:spPr>
              <a:xfrm>
                <a:off x="2141876" y="4842501"/>
                <a:ext cx="4035935"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ja-JP" altLang="en-US" sz="1400" b="1" dirty="0">
                    <a:latin typeface="Meiryo UI" panose="020B0604030504040204" pitchFamily="50" charset="-128"/>
                    <a:ea typeface="Meiryo UI" panose="020B0604030504040204" pitchFamily="50" charset="-128"/>
                    <a:sym typeface="Arial"/>
                  </a:rPr>
                  <a:t>開会あいさつ</a:t>
                </a:r>
              </a:p>
            </p:txBody>
          </p:sp>
          <p:sp>
            <p:nvSpPr>
              <p:cNvPr id="31" name="正方形/長方形 30">
                <a:extLst>
                  <a:ext uri="{FF2B5EF4-FFF2-40B4-BE49-F238E27FC236}">
                    <a16:creationId xmlns:a16="http://schemas.microsoft.com/office/drawing/2014/main" id="{81504526-A7EA-A17A-6563-714AC3AF4D12}"/>
                  </a:ext>
                </a:extLst>
              </p:cNvPr>
              <p:cNvSpPr/>
              <p:nvPr/>
            </p:nvSpPr>
            <p:spPr>
              <a:xfrm>
                <a:off x="464616" y="4842501"/>
                <a:ext cx="1794409"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en-US" altLang="ja-JP" sz="1400" b="1" dirty="0">
                    <a:latin typeface="Meiryo UI" panose="020B0604030504040204" pitchFamily="50" charset="-128"/>
                    <a:ea typeface="Meiryo UI" panose="020B0604030504040204" pitchFamily="50" charset="-128"/>
                    <a:sym typeface="Arial"/>
                  </a:rPr>
                  <a:t>15:00</a:t>
                </a:r>
                <a:r>
                  <a:rPr kumimoji="1" lang="ja-JP" altLang="en-US" sz="1400" b="1" dirty="0">
                    <a:latin typeface="Meiryo UI" panose="020B0604030504040204" pitchFamily="50" charset="-128"/>
                    <a:ea typeface="Meiryo UI" panose="020B0604030504040204" pitchFamily="50" charset="-128"/>
                    <a:sym typeface="Arial"/>
                  </a:rPr>
                  <a:t>～</a:t>
                </a:r>
                <a:r>
                  <a:rPr kumimoji="1" lang="en-US" altLang="ja-JP" sz="1400" b="1" dirty="0">
                    <a:latin typeface="Meiryo UI" panose="020B0604030504040204" pitchFamily="50" charset="-128"/>
                    <a:ea typeface="Meiryo UI" panose="020B0604030504040204" pitchFamily="50" charset="-128"/>
                    <a:sym typeface="Arial"/>
                  </a:rPr>
                  <a:t>15:05</a:t>
                </a:r>
                <a:endParaRPr kumimoji="1" lang="ja-JP" altLang="en-US" sz="1400" b="1" dirty="0">
                  <a:latin typeface="Meiryo UI" panose="020B0604030504040204" pitchFamily="50" charset="-128"/>
                  <a:ea typeface="Meiryo UI" panose="020B0604030504040204" pitchFamily="50" charset="-128"/>
                  <a:sym typeface="Arial"/>
                </a:endParaRPr>
              </a:p>
            </p:txBody>
          </p:sp>
        </p:grpSp>
        <p:grpSp>
          <p:nvGrpSpPr>
            <p:cNvPr id="43" name="グループ化 42">
              <a:extLst>
                <a:ext uri="{FF2B5EF4-FFF2-40B4-BE49-F238E27FC236}">
                  <a16:creationId xmlns:a16="http://schemas.microsoft.com/office/drawing/2014/main" id="{7ED30B96-E13B-C4EC-BECF-7EF29C5F4E7C}"/>
                </a:ext>
              </a:extLst>
            </p:cNvPr>
            <p:cNvGrpSpPr/>
            <p:nvPr/>
          </p:nvGrpSpPr>
          <p:grpSpPr>
            <a:xfrm>
              <a:off x="-19432" y="4680147"/>
              <a:ext cx="6655909" cy="583969"/>
              <a:chOff x="294062" y="5333406"/>
              <a:chExt cx="6050826" cy="583969"/>
            </a:xfrm>
            <a:noFill/>
          </p:grpSpPr>
          <p:sp>
            <p:nvSpPr>
              <p:cNvPr id="32" name="正方形/長方形 31">
                <a:extLst>
                  <a:ext uri="{FF2B5EF4-FFF2-40B4-BE49-F238E27FC236}">
                    <a16:creationId xmlns:a16="http://schemas.microsoft.com/office/drawing/2014/main" id="{95E82611-BD05-C3FF-A94C-AEBDBC9EF6F1}"/>
                  </a:ext>
                </a:extLst>
              </p:cNvPr>
              <p:cNvSpPr/>
              <p:nvPr/>
            </p:nvSpPr>
            <p:spPr>
              <a:xfrm>
                <a:off x="2148864" y="5333406"/>
                <a:ext cx="4196024"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zh-TW" altLang="en-US" sz="1400" b="1" dirty="0">
                    <a:latin typeface="Meiryo UI" panose="020B0604030504040204" pitchFamily="50" charset="-128"/>
                    <a:ea typeface="Meiryo UI" panose="020B0604030504040204" pitchFamily="50" charset="-128"/>
                    <a:sym typeface="Arial"/>
                  </a:rPr>
                  <a:t>調査結果報告</a:t>
                </a:r>
                <a:r>
                  <a:rPr kumimoji="1" lang="ja-JP" altLang="en-US" sz="1400" b="1" dirty="0">
                    <a:latin typeface="Meiryo UI" panose="020B0604030504040204" pitchFamily="50" charset="-128"/>
                    <a:ea typeface="Meiryo UI" panose="020B0604030504040204" pitchFamily="50" charset="-128"/>
                    <a:sym typeface="Arial"/>
                  </a:rPr>
                  <a:t>（</a:t>
                </a:r>
                <a:r>
                  <a:rPr kumimoji="1" lang="en-US" altLang="ja-JP" sz="1400" b="1" dirty="0">
                    <a:latin typeface="Meiryo UI" panose="020B0604030504040204" pitchFamily="50" charset="-128"/>
                    <a:ea typeface="Meiryo UI" panose="020B0604030504040204" pitchFamily="50" charset="-128"/>
                    <a:sym typeface="Arial"/>
                  </a:rPr>
                  <a:t>PwC</a:t>
                </a:r>
                <a:r>
                  <a:rPr kumimoji="1" lang="ja-JP" altLang="en-US" sz="1400" b="1" dirty="0">
                    <a:latin typeface="Meiryo UI" panose="020B0604030504040204" pitchFamily="50" charset="-128"/>
                    <a:ea typeface="Meiryo UI" panose="020B0604030504040204" pitchFamily="50" charset="-128"/>
                    <a:sym typeface="Arial"/>
                  </a:rPr>
                  <a:t>コンサルティング合同会社）</a:t>
                </a:r>
              </a:p>
            </p:txBody>
          </p:sp>
          <p:sp>
            <p:nvSpPr>
              <p:cNvPr id="33" name="正方形/長方形 32">
                <a:extLst>
                  <a:ext uri="{FF2B5EF4-FFF2-40B4-BE49-F238E27FC236}">
                    <a16:creationId xmlns:a16="http://schemas.microsoft.com/office/drawing/2014/main" id="{081A196E-3C91-469F-C207-D06B0B8D56B0}"/>
                  </a:ext>
                </a:extLst>
              </p:cNvPr>
              <p:cNvSpPr/>
              <p:nvPr/>
            </p:nvSpPr>
            <p:spPr>
              <a:xfrm>
                <a:off x="464616" y="5333406"/>
                <a:ext cx="1794409"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en-US" altLang="ja-JP" sz="1400" b="1" dirty="0">
                    <a:latin typeface="Meiryo UI" panose="020B0604030504040204" pitchFamily="50" charset="-128"/>
                    <a:ea typeface="Meiryo UI" panose="020B0604030504040204" pitchFamily="50" charset="-128"/>
                    <a:sym typeface="Arial"/>
                  </a:rPr>
                  <a:t>15:05</a:t>
                </a:r>
                <a:r>
                  <a:rPr kumimoji="1" lang="ja-JP" altLang="en-US" sz="1400" b="1" dirty="0">
                    <a:latin typeface="Meiryo UI" panose="020B0604030504040204" pitchFamily="50" charset="-128"/>
                    <a:ea typeface="Meiryo UI" panose="020B0604030504040204" pitchFamily="50" charset="-128"/>
                    <a:sym typeface="Arial"/>
                  </a:rPr>
                  <a:t>～</a:t>
                </a:r>
                <a:r>
                  <a:rPr kumimoji="1" lang="en-US" altLang="ja-JP" sz="1400" b="1" dirty="0">
                    <a:latin typeface="Meiryo UI" panose="020B0604030504040204" pitchFamily="50" charset="-128"/>
                    <a:ea typeface="Meiryo UI" panose="020B0604030504040204" pitchFamily="50" charset="-128"/>
                    <a:sym typeface="Arial"/>
                  </a:rPr>
                  <a:t>15:25</a:t>
                </a:r>
                <a:endParaRPr kumimoji="1" lang="ja-JP" altLang="en-US" sz="1400" b="1" dirty="0">
                  <a:latin typeface="Meiryo UI" panose="020B0604030504040204" pitchFamily="50" charset="-128"/>
                  <a:ea typeface="Meiryo UI" panose="020B0604030504040204" pitchFamily="50" charset="-128"/>
                  <a:sym typeface="Arial"/>
                </a:endParaRPr>
              </a:p>
            </p:txBody>
          </p:sp>
          <p:sp>
            <p:nvSpPr>
              <p:cNvPr id="34" name="正方形/長方形 33">
                <a:extLst>
                  <a:ext uri="{FF2B5EF4-FFF2-40B4-BE49-F238E27FC236}">
                    <a16:creationId xmlns:a16="http://schemas.microsoft.com/office/drawing/2014/main" id="{DCE0DCFA-F349-9CBA-1DF7-5DA9177941D6}"/>
                  </a:ext>
                </a:extLst>
              </p:cNvPr>
              <p:cNvSpPr/>
              <p:nvPr/>
            </p:nvSpPr>
            <p:spPr>
              <a:xfrm>
                <a:off x="294062" y="5629375"/>
                <a:ext cx="5904656"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ja-JP" altLang="en-US" sz="1050" dirty="0">
                    <a:latin typeface="Meiryo UI" panose="020B0604030504040204" pitchFamily="50" charset="-128"/>
                    <a:ea typeface="Meiryo UI" panose="020B0604030504040204" pitchFamily="50" charset="-128"/>
                    <a:sym typeface="Arial"/>
                  </a:rPr>
                  <a:t>　　本年度実施した、建設技術者の就労実態と建設業における高度外国人材の活用にかかる調査結果の共有</a:t>
                </a:r>
              </a:p>
            </p:txBody>
          </p:sp>
        </p:grpSp>
        <p:grpSp>
          <p:nvGrpSpPr>
            <p:cNvPr id="38" name="グループ化 37">
              <a:extLst>
                <a:ext uri="{FF2B5EF4-FFF2-40B4-BE49-F238E27FC236}">
                  <a16:creationId xmlns:a16="http://schemas.microsoft.com/office/drawing/2014/main" id="{3786B9F2-3E6B-3415-B254-7C442A4DC4B5}"/>
                </a:ext>
              </a:extLst>
            </p:cNvPr>
            <p:cNvGrpSpPr/>
            <p:nvPr/>
          </p:nvGrpSpPr>
          <p:grpSpPr>
            <a:xfrm>
              <a:off x="168177" y="5328187"/>
              <a:ext cx="6296075" cy="821564"/>
              <a:chOff x="464616" y="6122801"/>
              <a:chExt cx="5723704" cy="821564"/>
            </a:xfrm>
            <a:noFill/>
          </p:grpSpPr>
          <p:sp>
            <p:nvSpPr>
              <p:cNvPr id="35" name="正方形/長方形 34">
                <a:extLst>
                  <a:ext uri="{FF2B5EF4-FFF2-40B4-BE49-F238E27FC236}">
                    <a16:creationId xmlns:a16="http://schemas.microsoft.com/office/drawing/2014/main" id="{D924F91A-59D9-D803-3B28-7AA8AB8B67F9}"/>
                  </a:ext>
                </a:extLst>
              </p:cNvPr>
              <p:cNvSpPr/>
              <p:nvPr/>
            </p:nvSpPr>
            <p:spPr>
              <a:xfrm>
                <a:off x="2152385" y="6122801"/>
                <a:ext cx="4035935"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lang="ja-JP" altLang="en-US" sz="1400" b="1" kern="0" dirty="0">
                    <a:solidFill>
                      <a:prstClr val="black"/>
                    </a:solidFill>
                    <a:latin typeface="Meiryo UI" panose="020B0604030504040204" pitchFamily="50" charset="-128"/>
                    <a:ea typeface="Meiryo UI" panose="020B0604030504040204" pitchFamily="50" charset="-128"/>
                    <a:sym typeface="Arial"/>
                  </a:rPr>
                  <a:t>中央省庁・地方自治体における関連取組事例の共有</a:t>
                </a:r>
                <a:endParaRPr kumimoji="1" lang="ja-JP" altLang="en-US" sz="1400" b="1" dirty="0">
                  <a:latin typeface="Meiryo UI" panose="020B0604030504040204" pitchFamily="50" charset="-128"/>
                  <a:ea typeface="Meiryo UI" panose="020B0604030504040204" pitchFamily="50" charset="-128"/>
                  <a:sym typeface="Arial"/>
                </a:endParaRPr>
              </a:p>
            </p:txBody>
          </p:sp>
          <p:sp>
            <p:nvSpPr>
              <p:cNvPr id="36" name="正方形/長方形 35">
                <a:extLst>
                  <a:ext uri="{FF2B5EF4-FFF2-40B4-BE49-F238E27FC236}">
                    <a16:creationId xmlns:a16="http://schemas.microsoft.com/office/drawing/2014/main" id="{5A75BA6B-8E20-6E2E-9C51-68D07C9FF7A1}"/>
                  </a:ext>
                </a:extLst>
              </p:cNvPr>
              <p:cNvSpPr/>
              <p:nvPr/>
            </p:nvSpPr>
            <p:spPr>
              <a:xfrm>
                <a:off x="464616" y="6122801"/>
                <a:ext cx="1794409"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en-US" altLang="ja-JP" sz="1400" b="1" dirty="0">
                    <a:latin typeface="Meiryo UI" panose="020B0604030504040204" pitchFamily="50" charset="-128"/>
                    <a:ea typeface="Meiryo UI" panose="020B0604030504040204" pitchFamily="50" charset="-128"/>
                    <a:sym typeface="Arial"/>
                  </a:rPr>
                  <a:t>15:25</a:t>
                </a:r>
                <a:r>
                  <a:rPr kumimoji="1" lang="ja-JP" altLang="en-US" sz="1400" b="1" dirty="0">
                    <a:latin typeface="Meiryo UI" panose="020B0604030504040204" pitchFamily="50" charset="-128"/>
                    <a:ea typeface="Meiryo UI" panose="020B0604030504040204" pitchFamily="50" charset="-128"/>
                    <a:sym typeface="Arial"/>
                  </a:rPr>
                  <a:t>～</a:t>
                </a:r>
                <a:r>
                  <a:rPr kumimoji="1" lang="en-US" altLang="ja-JP" sz="1400" b="1" dirty="0">
                    <a:latin typeface="Meiryo UI" panose="020B0604030504040204" pitchFamily="50" charset="-128"/>
                    <a:ea typeface="Meiryo UI" panose="020B0604030504040204" pitchFamily="50" charset="-128"/>
                    <a:sym typeface="Arial"/>
                  </a:rPr>
                  <a:t>16:05</a:t>
                </a:r>
                <a:endParaRPr kumimoji="1" lang="ja-JP" altLang="en-US" sz="1400" b="1" dirty="0">
                  <a:latin typeface="Meiryo UI" panose="020B0604030504040204" pitchFamily="50" charset="-128"/>
                  <a:ea typeface="Meiryo UI" panose="020B0604030504040204" pitchFamily="50" charset="-128"/>
                  <a:sym typeface="Arial"/>
                </a:endParaRPr>
              </a:p>
            </p:txBody>
          </p:sp>
          <p:sp>
            <p:nvSpPr>
              <p:cNvPr id="37" name="正方形/長方形 36">
                <a:extLst>
                  <a:ext uri="{FF2B5EF4-FFF2-40B4-BE49-F238E27FC236}">
                    <a16:creationId xmlns:a16="http://schemas.microsoft.com/office/drawing/2014/main" id="{84DB7D01-F338-9435-7F25-82C5F5F0351A}"/>
                  </a:ext>
                </a:extLst>
              </p:cNvPr>
              <p:cNvSpPr/>
              <p:nvPr/>
            </p:nvSpPr>
            <p:spPr>
              <a:xfrm>
                <a:off x="508298" y="6423023"/>
                <a:ext cx="3917506" cy="521342"/>
              </a:xfrm>
              <a:prstGeom prst="rect">
                <a:avLst/>
              </a:prstGeom>
              <a:grpFill/>
              <a:ln w="6350">
                <a:noFill/>
              </a:ln>
            </p:spPr>
            <p:txBody>
              <a:bodyPr vert="horz" wrap="square" lIns="112541" tIns="56271" rIns="112541" bIns="56271" rtlCol="0" anchor="ctr">
                <a:noAutofit/>
              </a:bodyPr>
              <a:lstStyle/>
              <a:p>
                <a:pPr defTabSz="1125416">
                  <a:spcBef>
                    <a:spcPts val="300"/>
                  </a:spcBef>
                  <a:buClr>
                    <a:srgbClr val="000000"/>
                  </a:buClr>
                  <a:defRPr/>
                </a:pPr>
                <a:r>
                  <a:rPr kumimoji="1" lang="ja-JP" altLang="en-US" sz="1100" u="sng" dirty="0">
                    <a:latin typeface="Meiryo UI" panose="020B0604030504040204" pitchFamily="50" charset="-128"/>
                    <a:ea typeface="Meiryo UI" panose="020B0604030504040204" pitchFamily="50" charset="-128"/>
                    <a:sym typeface="Arial"/>
                  </a:rPr>
                  <a:t>・経済産業省 貿易経済協力局　技術・人材協力課　藤本里奈　氏</a:t>
                </a:r>
                <a:endParaRPr kumimoji="1" lang="en-US" altLang="ja-JP" sz="1100" u="sng" dirty="0">
                  <a:latin typeface="Meiryo UI" panose="020B0604030504040204" pitchFamily="50" charset="-128"/>
                  <a:ea typeface="Meiryo UI" panose="020B0604030504040204" pitchFamily="50" charset="-128"/>
                  <a:sym typeface="Arial"/>
                </a:endParaRPr>
              </a:p>
              <a:p>
                <a:pPr defTabSz="1125416">
                  <a:spcBef>
                    <a:spcPts val="300"/>
                  </a:spcBef>
                  <a:buClr>
                    <a:srgbClr val="000000"/>
                  </a:buClr>
                  <a:defRPr/>
                </a:pPr>
                <a:r>
                  <a:rPr kumimoji="1" lang="ja-JP" altLang="en-US" sz="1100" dirty="0">
                    <a:latin typeface="Meiryo UI" panose="020B0604030504040204" pitchFamily="50" charset="-128"/>
                    <a:ea typeface="Meiryo UI" panose="020B0604030504040204" pitchFamily="50" charset="-128"/>
                    <a:sym typeface="Arial"/>
                  </a:rPr>
                  <a:t>　　　ー高度外国人材受入れにかかるインターンシップ等事業の共有</a:t>
                </a:r>
                <a:endParaRPr kumimoji="1" lang="en-US" altLang="ja-JP" sz="1100" dirty="0">
                  <a:latin typeface="Meiryo UI" panose="020B0604030504040204" pitchFamily="50" charset="-128"/>
                  <a:ea typeface="Meiryo UI" panose="020B0604030504040204" pitchFamily="50" charset="-128"/>
                  <a:sym typeface="Arial"/>
                </a:endParaRPr>
              </a:p>
            </p:txBody>
          </p:sp>
        </p:grpSp>
        <p:grpSp>
          <p:nvGrpSpPr>
            <p:cNvPr id="39" name="グループ化 38">
              <a:extLst>
                <a:ext uri="{FF2B5EF4-FFF2-40B4-BE49-F238E27FC236}">
                  <a16:creationId xmlns:a16="http://schemas.microsoft.com/office/drawing/2014/main" id="{3D22B315-9078-AC22-D3EA-F4E518A38368}"/>
                </a:ext>
              </a:extLst>
            </p:cNvPr>
            <p:cNvGrpSpPr/>
            <p:nvPr/>
          </p:nvGrpSpPr>
          <p:grpSpPr>
            <a:xfrm>
              <a:off x="168176" y="6624363"/>
              <a:ext cx="6296076" cy="821610"/>
              <a:chOff x="464615" y="6482488"/>
              <a:chExt cx="5723704" cy="821610"/>
            </a:xfrm>
            <a:noFill/>
          </p:grpSpPr>
          <p:sp>
            <p:nvSpPr>
              <p:cNvPr id="40" name="正方形/長方形 39">
                <a:extLst>
                  <a:ext uri="{FF2B5EF4-FFF2-40B4-BE49-F238E27FC236}">
                    <a16:creationId xmlns:a16="http://schemas.microsoft.com/office/drawing/2014/main" id="{93D8D477-3CBF-8B49-D8BC-A0BFB111E0EC}"/>
                  </a:ext>
                </a:extLst>
              </p:cNvPr>
              <p:cNvSpPr/>
              <p:nvPr/>
            </p:nvSpPr>
            <p:spPr>
              <a:xfrm>
                <a:off x="2152384" y="6482488"/>
                <a:ext cx="4035935"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lang="ja-JP" altLang="en-US" sz="1400" b="1" kern="0" dirty="0">
                    <a:solidFill>
                      <a:prstClr val="black"/>
                    </a:solidFill>
                    <a:latin typeface="Meiryo UI" panose="020B0604030504040204" pitchFamily="50" charset="-128"/>
                    <a:ea typeface="Meiryo UI" panose="020B0604030504040204" pitchFamily="50" charset="-128"/>
                    <a:sym typeface="Arial"/>
                  </a:rPr>
                  <a:t>建設企業による取組事例の共有</a:t>
                </a:r>
                <a:endParaRPr kumimoji="1" lang="ja-JP" altLang="en-US" sz="1400" b="1" dirty="0">
                  <a:latin typeface="Meiryo UI" panose="020B0604030504040204" pitchFamily="50" charset="-128"/>
                  <a:ea typeface="Meiryo UI" panose="020B0604030504040204" pitchFamily="50" charset="-128"/>
                  <a:sym typeface="Arial"/>
                </a:endParaRPr>
              </a:p>
            </p:txBody>
          </p:sp>
          <p:sp>
            <p:nvSpPr>
              <p:cNvPr id="41" name="正方形/長方形 40">
                <a:extLst>
                  <a:ext uri="{FF2B5EF4-FFF2-40B4-BE49-F238E27FC236}">
                    <a16:creationId xmlns:a16="http://schemas.microsoft.com/office/drawing/2014/main" id="{94193F6F-7E1F-43CC-8A9F-5B6DDCD0BB00}"/>
                  </a:ext>
                </a:extLst>
              </p:cNvPr>
              <p:cNvSpPr/>
              <p:nvPr/>
            </p:nvSpPr>
            <p:spPr>
              <a:xfrm>
                <a:off x="464615" y="6482488"/>
                <a:ext cx="1794409" cy="288000"/>
              </a:xfrm>
              <a:prstGeom prst="rect">
                <a:avLst/>
              </a:prstGeom>
              <a:grpFill/>
              <a:ln w="6350">
                <a:noFill/>
              </a:ln>
            </p:spPr>
            <p:txBody>
              <a:bodyPr vert="horz" wrap="square" lIns="112541" tIns="56271" rIns="112541" bIns="56271" rtlCol="0" anchor="ctr">
                <a:noAutofit/>
              </a:bodyPr>
              <a:lstStyle/>
              <a:p>
                <a:pPr defTabSz="1125416">
                  <a:buClr>
                    <a:srgbClr val="000000"/>
                  </a:buClr>
                  <a:defRPr/>
                </a:pPr>
                <a:r>
                  <a:rPr kumimoji="1" lang="en-US" altLang="ja-JP" sz="1400" b="1" dirty="0">
                    <a:latin typeface="Meiryo UI" panose="020B0604030504040204" pitchFamily="50" charset="-128"/>
                    <a:ea typeface="Meiryo UI" panose="020B0604030504040204" pitchFamily="50" charset="-128"/>
                    <a:sym typeface="Arial"/>
                  </a:rPr>
                  <a:t>16:05</a:t>
                </a:r>
                <a:r>
                  <a:rPr kumimoji="1" lang="ja-JP" altLang="en-US" sz="1400" b="1" dirty="0">
                    <a:latin typeface="Meiryo UI" panose="020B0604030504040204" pitchFamily="50" charset="-128"/>
                    <a:ea typeface="Meiryo UI" panose="020B0604030504040204" pitchFamily="50" charset="-128"/>
                    <a:sym typeface="Arial"/>
                  </a:rPr>
                  <a:t>～</a:t>
                </a:r>
                <a:r>
                  <a:rPr kumimoji="1" lang="en-US" altLang="ja-JP" sz="1400" b="1" dirty="0">
                    <a:latin typeface="Meiryo UI" panose="020B0604030504040204" pitchFamily="50" charset="-128"/>
                    <a:ea typeface="Meiryo UI" panose="020B0604030504040204" pitchFamily="50" charset="-128"/>
                    <a:sym typeface="Arial"/>
                  </a:rPr>
                  <a:t>16:55</a:t>
                </a:r>
                <a:endParaRPr kumimoji="1" lang="ja-JP" altLang="en-US" sz="1400" b="1" dirty="0">
                  <a:latin typeface="Meiryo UI" panose="020B0604030504040204" pitchFamily="50" charset="-128"/>
                  <a:ea typeface="Meiryo UI" panose="020B0604030504040204" pitchFamily="50" charset="-128"/>
                  <a:sym typeface="Arial"/>
                </a:endParaRPr>
              </a:p>
            </p:txBody>
          </p:sp>
          <p:sp>
            <p:nvSpPr>
              <p:cNvPr id="42" name="正方形/長方形 41">
                <a:extLst>
                  <a:ext uri="{FF2B5EF4-FFF2-40B4-BE49-F238E27FC236}">
                    <a16:creationId xmlns:a16="http://schemas.microsoft.com/office/drawing/2014/main" id="{71BA779A-42E3-95D8-1092-2480BF36FEE1}"/>
                  </a:ext>
                </a:extLst>
              </p:cNvPr>
              <p:cNvSpPr/>
              <p:nvPr/>
            </p:nvSpPr>
            <p:spPr>
              <a:xfrm>
                <a:off x="542805" y="6741012"/>
                <a:ext cx="5261361" cy="563086"/>
              </a:xfrm>
              <a:prstGeom prst="rect">
                <a:avLst/>
              </a:prstGeom>
              <a:grpFill/>
              <a:ln w="6350">
                <a:noFill/>
              </a:ln>
            </p:spPr>
            <p:txBody>
              <a:bodyPr vert="horz" wrap="square" lIns="112541" tIns="56271" rIns="112541" bIns="56271" rtlCol="0" anchor="ctr">
                <a:noAutofit/>
              </a:bodyPr>
              <a:lstStyle/>
              <a:p>
                <a:pPr defTabSz="1125416">
                  <a:spcBef>
                    <a:spcPts val="300"/>
                  </a:spcBef>
                  <a:buClr>
                    <a:srgbClr val="000000"/>
                  </a:buClr>
                  <a:defRPr/>
                </a:pPr>
                <a:r>
                  <a:rPr kumimoji="1" lang="ja-JP" altLang="en-US" sz="1100" u="sng" dirty="0">
                    <a:latin typeface="Meiryo UI" panose="020B0604030504040204" pitchFamily="50" charset="-128"/>
                    <a:ea typeface="Meiryo UI" panose="020B0604030504040204" pitchFamily="50" charset="-128"/>
                    <a:sym typeface="Arial"/>
                  </a:rPr>
                  <a:t>・合資会社中村組（兵庫県）　代表社員　中村琢弥　氏</a:t>
                </a:r>
                <a:endParaRPr kumimoji="1" lang="en-US" altLang="ja-JP" sz="1100" u="sng" dirty="0">
                  <a:latin typeface="Meiryo UI" panose="020B0604030504040204" pitchFamily="50" charset="-128"/>
                  <a:ea typeface="Meiryo UI" panose="020B0604030504040204" pitchFamily="50" charset="-128"/>
                  <a:sym typeface="Arial"/>
                </a:endParaRPr>
              </a:p>
              <a:p>
                <a:pPr defTabSz="1125416">
                  <a:spcBef>
                    <a:spcPts val="300"/>
                  </a:spcBef>
                  <a:buClr>
                    <a:srgbClr val="000000"/>
                  </a:buClr>
                  <a:defRPr/>
                </a:pPr>
                <a:r>
                  <a:rPr kumimoji="1" lang="ja-JP" altLang="en-US" sz="1100" dirty="0">
                    <a:latin typeface="Meiryo UI" panose="020B0604030504040204" pitchFamily="50" charset="-128"/>
                    <a:ea typeface="Meiryo UI" panose="020B0604030504040204" pitchFamily="50" charset="-128"/>
                    <a:sym typeface="Arial"/>
                  </a:rPr>
                  <a:t>　　ー自治体の支援事業参画による高度人材の受入れ、採用後のサポート等の取組の共有</a:t>
                </a:r>
                <a:endParaRPr kumimoji="1" lang="en-US" altLang="ja-JP" sz="1100" dirty="0">
                  <a:latin typeface="Meiryo UI" panose="020B0604030504040204" pitchFamily="50" charset="-128"/>
                  <a:ea typeface="Meiryo UI" panose="020B0604030504040204" pitchFamily="50" charset="-128"/>
                  <a:sym typeface="Arial"/>
                </a:endParaRPr>
              </a:p>
            </p:txBody>
          </p:sp>
        </p:grpSp>
      </p:grpSp>
      <p:sp>
        <p:nvSpPr>
          <p:cNvPr id="28" name="テキスト ボックス 27">
            <a:extLst>
              <a:ext uri="{FF2B5EF4-FFF2-40B4-BE49-F238E27FC236}">
                <a16:creationId xmlns:a16="http://schemas.microsoft.com/office/drawing/2014/main" id="{AB09D9C4-88CD-7351-191F-F2B313224694}"/>
              </a:ext>
            </a:extLst>
          </p:cNvPr>
          <p:cNvSpPr txBox="1"/>
          <p:nvPr/>
        </p:nvSpPr>
        <p:spPr>
          <a:xfrm>
            <a:off x="771443" y="5980261"/>
            <a:ext cx="5081739" cy="507831"/>
          </a:xfrm>
          <a:prstGeom prst="rect">
            <a:avLst/>
          </a:prstGeom>
          <a:noFill/>
        </p:spPr>
        <p:txBody>
          <a:bodyPr wrap="square" lIns="0" tIns="0" rIns="0" bIns="0" rtlCol="0" anchor="ctr" anchorCtr="0">
            <a:spAutoFit/>
          </a:bodyPr>
          <a:lstStyle/>
          <a:p>
            <a:pPr algn="l"/>
            <a:r>
              <a:rPr kumimoji="1" lang="ja-JP" altLang="en-US" sz="1100" b="0" u="sng" dirty="0">
                <a:solidFill>
                  <a:schemeClr val="tx1"/>
                </a:solidFill>
                <a:latin typeface="Meiryo UI" panose="020B0604030504040204" pitchFamily="50" charset="-128"/>
                <a:ea typeface="Meiryo UI" panose="020B0604030504040204" pitchFamily="50" charset="-128"/>
              </a:rPr>
              <a:t>・静岡県経済産業部　就業支援局労働雇用政策課　就業支援班　中村謙　氏</a:t>
            </a:r>
          </a:p>
          <a:p>
            <a:pPr algn="l"/>
            <a:r>
              <a:rPr kumimoji="1" lang="ja-JP" altLang="en-US" sz="1100" b="0" dirty="0">
                <a:solidFill>
                  <a:schemeClr val="tx1"/>
                </a:solidFill>
                <a:latin typeface="Meiryo UI" panose="020B0604030504040204" pitchFamily="50" charset="-128"/>
                <a:ea typeface="Meiryo UI" panose="020B0604030504040204" pitchFamily="50" charset="-128"/>
              </a:rPr>
              <a:t>　　　ー海外合同面接会や地域企業向けの海外高度人材受入促進セミナー等事業の共有</a:t>
            </a:r>
          </a:p>
          <a:p>
            <a:pPr algn="l"/>
            <a:endParaRPr kumimoji="1" lang="ja-JP" altLang="en-US" sz="1100" b="0" dirty="0">
              <a:solidFill>
                <a:schemeClr val="tx1"/>
              </a:solidFill>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D813B55A-C6F0-5D14-74F1-868A0D960592}"/>
              </a:ext>
            </a:extLst>
          </p:cNvPr>
          <p:cNvSpPr txBox="1"/>
          <p:nvPr/>
        </p:nvSpPr>
        <p:spPr>
          <a:xfrm>
            <a:off x="793896" y="7270052"/>
            <a:ext cx="5704662" cy="377026"/>
          </a:xfrm>
          <a:prstGeom prst="rect">
            <a:avLst/>
          </a:prstGeom>
          <a:noFill/>
        </p:spPr>
        <p:txBody>
          <a:bodyPr wrap="square" lIns="0" tIns="0" rIns="0" bIns="0" rtlCol="0" anchor="ctr" anchorCtr="0">
            <a:spAutoFit/>
          </a:bodyPr>
          <a:lstStyle/>
          <a:p>
            <a:pPr defTabSz="1125416">
              <a:spcBef>
                <a:spcPts val="300"/>
              </a:spcBef>
              <a:buClr>
                <a:srgbClr val="000000"/>
              </a:buClr>
              <a:defRPr/>
            </a:pPr>
            <a:r>
              <a:rPr kumimoji="1" lang="ja-JP" altLang="en-US" sz="1100" u="sng" dirty="0">
                <a:latin typeface="Meiryo UI" panose="020B0604030504040204" pitchFamily="50" charset="-128"/>
                <a:ea typeface="Meiryo UI" panose="020B0604030504040204" pitchFamily="50" charset="-128"/>
                <a:sym typeface="Arial"/>
              </a:rPr>
              <a:t>・株式会社植松建設（佐賀県）　総務グループ　総務課　係長　井上浩幸　氏</a:t>
            </a:r>
            <a:endParaRPr kumimoji="1" lang="en-US" altLang="ja-JP" sz="1100" u="sng" dirty="0">
              <a:latin typeface="Meiryo UI" panose="020B0604030504040204" pitchFamily="50" charset="-128"/>
              <a:ea typeface="Meiryo UI" panose="020B0604030504040204" pitchFamily="50" charset="-128"/>
              <a:sym typeface="Arial"/>
            </a:endParaRPr>
          </a:p>
          <a:p>
            <a:pPr defTabSz="1125416">
              <a:spcBef>
                <a:spcPts val="300"/>
              </a:spcBef>
              <a:buClr>
                <a:srgbClr val="000000"/>
              </a:buClr>
              <a:defRPr/>
            </a:pPr>
            <a:r>
              <a:rPr kumimoji="1" lang="ja-JP" altLang="en-US" sz="1100" dirty="0">
                <a:latin typeface="Meiryo UI" panose="020B0604030504040204" pitchFamily="50" charset="-128"/>
                <a:ea typeface="Meiryo UI" panose="020B0604030504040204" pitchFamily="50" charset="-128"/>
                <a:sym typeface="Arial"/>
              </a:rPr>
              <a:t>　　ー高度外国人材受入れ、受入環境整備のための社内研修や受入れ手続き等の取組の共有</a:t>
            </a:r>
            <a:endParaRPr kumimoji="1" lang="en-US" altLang="ja-JP" sz="1100" dirty="0">
              <a:latin typeface="Meiryo UI" panose="020B0604030504040204" pitchFamily="50" charset="-128"/>
              <a:ea typeface="Meiryo UI" panose="020B0604030504040204" pitchFamily="50" charset="-128"/>
              <a:sym typeface="Arial"/>
            </a:endParaRPr>
          </a:p>
        </p:txBody>
      </p:sp>
      <p:pic>
        <p:nvPicPr>
          <p:cNvPr id="18" name="図 17">
            <a:extLst>
              <a:ext uri="{FF2B5EF4-FFF2-40B4-BE49-F238E27FC236}">
                <a16:creationId xmlns:a16="http://schemas.microsoft.com/office/drawing/2014/main" id="{8274C2B4-878B-EC97-488C-E20044B70799}"/>
              </a:ext>
            </a:extLst>
          </p:cNvPr>
          <p:cNvPicPr>
            <a:picLocks noChangeAspect="1"/>
          </p:cNvPicPr>
          <p:nvPr/>
        </p:nvPicPr>
        <p:blipFill>
          <a:blip r:embed="rId6"/>
          <a:stretch>
            <a:fillRect/>
          </a:stretch>
        </p:blipFill>
        <p:spPr>
          <a:xfrm>
            <a:off x="1876233" y="3275856"/>
            <a:ext cx="690768" cy="689223"/>
          </a:xfrm>
          <a:prstGeom prst="rect">
            <a:avLst/>
          </a:prstGeom>
        </p:spPr>
      </p:pic>
    </p:spTree>
    <p:extLst>
      <p:ext uri="{BB962C8B-B14F-4D97-AF65-F5344CB8AC3E}">
        <p14:creationId xmlns:p14="http://schemas.microsoft.com/office/powerpoint/2010/main" val="31239743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2315,1,Slide2147472060"/>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wCjp 4x3 PowerPoint.potx" id="{6E14FDFC-64CE-4734-A46B-F48C43B07EED}" vid="{D8B53095-BD31-49C2-98B7-0F7E92B79199}"/>
    </a:ext>
  </a:ext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docProps/app.xml><?xml version="1.0" encoding="utf-8"?>
<Properties xmlns="http://schemas.openxmlformats.org/officeDocument/2006/extended-properties" xmlns:vt="http://schemas.openxmlformats.org/officeDocument/2006/docPropsVTypes">
  <Template>PwCjp 4x3 PowerPoint</Template>
  <TotalTime>1366</TotalTime>
  <Words>381</Words>
  <Application>Microsoft Office PowerPoint</Application>
  <PresentationFormat>画面に合わせる (4:3)</PresentationFormat>
  <Paragraphs>34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Georgia</vt:lpstr>
      <vt:lpstr>PwC</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Rei Morita</dc:creator>
  <cp:keywords/>
  <dc:description/>
  <cp:lastModifiedBy>Haruno Nishimura (JP)</cp:lastModifiedBy>
  <cp:revision>37</cp:revision>
  <dcterms:created xsi:type="dcterms:W3CDTF">2024-02-04T06:32:14Z</dcterms:created>
  <dcterms:modified xsi:type="dcterms:W3CDTF">2024-02-26T04:54:54Z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type">
    <vt:lpwstr>PwCjp4x3</vt:lpwstr>
  </property>
  <property fmtid="{D5CDD505-2E9C-101B-9397-08002B2CF9AE}" pid="3" name="TB template version">
    <vt:lpwstr>6</vt:lpwstr>
  </property>
  <property fmtid="{D5CDD505-2E9C-101B-9397-08002B2CF9AE}" pid="4" name="TB template release">
    <vt:lpwstr>4</vt:lpwstr>
  </property>
  <property fmtid="{D5CDD505-2E9C-101B-9397-08002B2CF9AE}" pid="5" name="MSIP_Label_2e1840fb-8939-4796-95d0-bc833736564d_Enabled">
    <vt:lpwstr>true</vt:lpwstr>
  </property>
  <property fmtid="{D5CDD505-2E9C-101B-9397-08002B2CF9AE}" pid="6" name="MSIP_Label_2e1840fb-8939-4796-95d0-bc833736564d_SetDate">
    <vt:lpwstr>2023-07-12T06:52:17Z</vt:lpwstr>
  </property>
  <property fmtid="{D5CDD505-2E9C-101B-9397-08002B2CF9AE}" pid="7" name="MSIP_Label_2e1840fb-8939-4796-95d0-bc833736564d_Method">
    <vt:lpwstr>Privileged</vt:lpwstr>
  </property>
  <property fmtid="{D5CDD505-2E9C-101B-9397-08002B2CF9AE}" pid="8" name="MSIP_Label_2e1840fb-8939-4796-95d0-bc833736564d_Name">
    <vt:lpwstr>Confidential - Open Access</vt:lpwstr>
  </property>
  <property fmtid="{D5CDD505-2E9C-101B-9397-08002B2CF9AE}" pid="9" name="MSIP_Label_2e1840fb-8939-4796-95d0-bc833736564d_SiteId">
    <vt:lpwstr>513294a0-3e20-41b2-a970-6d30bf1546fa</vt:lpwstr>
  </property>
  <property fmtid="{D5CDD505-2E9C-101B-9397-08002B2CF9AE}" pid="10" name="MSIP_Label_2e1840fb-8939-4796-95d0-bc833736564d_ActionId">
    <vt:lpwstr>e195464a-3bc2-4909-bf9b-2cad3477451a</vt:lpwstr>
  </property>
  <property fmtid="{D5CDD505-2E9C-101B-9397-08002B2CF9AE}" pid="11" name="MSIP_Label_2e1840fb-8939-4796-95d0-bc833736564d_ContentBits">
    <vt:lpwstr>0</vt:lpwstr>
  </property>
</Properties>
</file>