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59675" cy="10691813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F9D"/>
    <a:srgbClr val="C91730"/>
    <a:srgbClr val="921E56"/>
    <a:srgbClr val="852F3B"/>
    <a:srgbClr val="BEE6FA"/>
    <a:srgbClr val="1F1F70"/>
    <a:srgbClr val="531D25"/>
    <a:srgbClr val="C16C5B"/>
    <a:srgbClr val="D1A44B"/>
    <a:srgbClr val="D0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1914"/>
  <ax:ocxPr ax:name="_cy" ax:value="2421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www.ejcs.co.jp/"/>
  <ax:ocxPr ax:name="ForeColor" ax:value="0"/>
  <ax:ocxPr ax:name="BackColor" ax:value="16777215"/>
</ax:ocx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35400" y="0"/>
            <a:ext cx="2933700" cy="496888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8183011C-8E1B-4355-A51D-FE42E2CB5384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05941"/>
            <a:ext cx="2933700" cy="496887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35400" y="9405941"/>
            <a:ext cx="2933700" cy="496887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4E7751FD-7589-4754-88D0-2829DC2610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6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33754" cy="496644"/>
          </a:xfrm>
          <a:prstGeom prst="rect">
            <a:avLst/>
          </a:prstGeom>
        </p:spPr>
        <p:txBody>
          <a:bodyPr vert="horz" lIns="91016" tIns="45509" rIns="91016" bIns="455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358" y="0"/>
            <a:ext cx="2933754" cy="496644"/>
          </a:xfrm>
          <a:prstGeom prst="rect">
            <a:avLst/>
          </a:prstGeom>
        </p:spPr>
        <p:txBody>
          <a:bodyPr vert="horz" lIns="91016" tIns="45509" rIns="91016" bIns="45509" rtlCol="0"/>
          <a:lstStyle>
            <a:lvl1pPr algn="r">
              <a:defRPr sz="1200"/>
            </a:lvl1pPr>
          </a:lstStyle>
          <a:p>
            <a:fld id="{DA4FCB33-7B6E-412B-BAB5-4124C5CD403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8250"/>
            <a:ext cx="2360612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6" tIns="45509" rIns="91016" bIns="455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387" y="4765567"/>
            <a:ext cx="5415919" cy="3898812"/>
          </a:xfrm>
          <a:prstGeom prst="rect">
            <a:avLst/>
          </a:prstGeom>
        </p:spPr>
        <p:txBody>
          <a:bodyPr vert="horz" lIns="91016" tIns="45509" rIns="91016" bIns="455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06184"/>
            <a:ext cx="2933754" cy="496644"/>
          </a:xfrm>
          <a:prstGeom prst="rect">
            <a:avLst/>
          </a:prstGeom>
        </p:spPr>
        <p:txBody>
          <a:bodyPr vert="horz" lIns="91016" tIns="45509" rIns="91016" bIns="455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358" y="9406184"/>
            <a:ext cx="2933754" cy="496644"/>
          </a:xfrm>
          <a:prstGeom prst="rect">
            <a:avLst/>
          </a:prstGeom>
        </p:spPr>
        <p:txBody>
          <a:bodyPr vert="horz" lIns="91016" tIns="45509" rIns="91016" bIns="45509" rtlCol="0" anchor="b"/>
          <a:lstStyle>
            <a:lvl1pPr algn="r">
              <a:defRPr sz="1200"/>
            </a:lvl1pPr>
          </a:lstStyle>
          <a:p>
            <a:fld id="{099B353F-C6FE-425A-ABF7-90DACF29D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99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928" y="5945163"/>
            <a:ext cx="2531451" cy="139921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5" name="円形吹き出し 24"/>
          <p:cNvSpPr/>
          <p:nvPr/>
        </p:nvSpPr>
        <p:spPr>
          <a:xfrm rot="20838460">
            <a:off x="2305600" y="5190326"/>
            <a:ext cx="1536749" cy="540000"/>
          </a:xfrm>
          <a:prstGeom prst="wedgeEllipseCallout">
            <a:avLst>
              <a:gd name="adj1" fmla="val 61586"/>
              <a:gd name="adj2" fmla="val 58124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93837" y="1907295"/>
            <a:ext cx="6372000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建設業は、人々の暮らしを支え、生活を守る重要な役割を果たしています。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特に、最近ではデジタル化が進み、建設業も大きく変化していることを知っていますか。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今回、これからの将来を担う中高生に、少しでも建設業の魅力を知ってほしく、動画を制作しました。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「労働時間は？」「力は必要？」「女性も働きやすい？」といった、実際に高校生から上がった疑問に答えます。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シリーズ化して動画をお届けする予定ですが、まずは、第１話の動画が完成しましたので、是非ご覧ください。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368" y="9085918"/>
            <a:ext cx="3423863" cy="143507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837" y="208546"/>
            <a:ext cx="6624000" cy="1512000"/>
          </a:xfrm>
          <a:prstGeom prst="rect">
            <a:avLst/>
          </a:prstGeom>
          <a:solidFill>
            <a:srgbClr val="921E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srgbClr val="C9173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5936" y="496188"/>
            <a:ext cx="64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Semilight" panose="020B0402040204020203" pitchFamily="34" charset="0"/>
              </a:rPr>
              <a:t>人を笑顔にできる仕事</a:t>
            </a:r>
            <a:endParaRPr kumimoji="1"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 Semilight" panose="020B0402040204020203" pitchFamily="34" charset="0"/>
            </a:endParaRPr>
          </a:p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Semilight" panose="020B0402040204020203" pitchFamily="34" charset="0"/>
              </a:rPr>
              <a:t>～今、建設業界がアツイ～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 Semilight" panose="020B0402040204020203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0800" y="250869"/>
            <a:ext cx="578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東日本建設業保証株式会社　創立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周年記念事業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109776" y="9973087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東京都中央区八丁堀２丁目２７番１０号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997837" y="9067277"/>
            <a:ext cx="35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921E5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建設産業と、ともに歩みつづけて</a:t>
            </a:r>
            <a:r>
              <a:rPr kumimoji="1" lang="en-US" altLang="ja-JP" sz="1400" b="1" dirty="0">
                <a:solidFill>
                  <a:srgbClr val="921E5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kumimoji="1" lang="ja-JP" altLang="en-US" sz="1400" b="1" dirty="0">
                <a:solidFill>
                  <a:srgbClr val="921E5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632086" y="10250086"/>
            <a:ext cx="2295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https://www.ejcs.co.jp/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611837" y="7392499"/>
            <a:ext cx="633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第１話「わたしの仕事 ～明るい建設業の未来～</a:t>
            </a:r>
            <a:r>
              <a:rPr kumimoji="1"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55619" y="5460326"/>
            <a:ext cx="1404000" cy="39600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なんと！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 rot="929837">
            <a:off x="3362015" y="5783377"/>
            <a:ext cx="3600000" cy="1008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ナレーションは</a:t>
            </a:r>
            <a:endParaRPr lang="en-US" altLang="ja-JP" sz="16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声優の雨宮天さん！！</a:t>
            </a:r>
            <a:endParaRPr kumimoji="1" lang="ja-JP" altLang="en-US" sz="16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595936" y="8970082"/>
            <a:ext cx="6265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86414" y="1390950"/>
            <a:ext cx="578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建設業の魅力を伝える制作動画</a:t>
            </a:r>
          </a:p>
        </p:txBody>
      </p:sp>
      <p:sp>
        <p:nvSpPr>
          <p:cNvPr id="20" name="動作設定ボタン: 進む/次へ 19">
            <a:hlinkClick r:id="" action="ppaction://hlinkshowjump?jump=nextslide" highlightClick="1"/>
          </p:cNvPr>
          <p:cNvSpPr/>
          <p:nvPr/>
        </p:nvSpPr>
        <p:spPr>
          <a:xfrm>
            <a:off x="4517379" y="5945163"/>
            <a:ext cx="432000" cy="28800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50898" y="9378958"/>
            <a:ext cx="1152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ウェブサイト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32997" y="10249741"/>
            <a:ext cx="15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令和４年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223" y="7790845"/>
            <a:ext cx="819150" cy="838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BarCodeCtrl1" r:id="rId1" imgW="689040" imgH="871560"/>
        </mc:Choice>
        <mc:Fallback>
          <p:control name="BarCodeCtrl1" r:id="rId1" imgW="689040" imgH="871560">
            <p:pic>
              <p:nvPicPr>
                <p:cNvPr id="26" name="BarCodeCtr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660467" y="9565584"/>
                  <a:ext cx="688860" cy="871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30254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チラシ（飲食店用・忘年会）</Template>
  <TotalTime>1951</TotalTime>
  <Words>210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東日本建設業保証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pcadmin10</dc:creator>
  <cp:lastModifiedBy>kyoukai01</cp:lastModifiedBy>
  <cp:revision>55</cp:revision>
  <cp:lastPrinted>2022-10-27T03:59:35Z</cp:lastPrinted>
  <dcterms:created xsi:type="dcterms:W3CDTF">2022-10-18T06:17:00Z</dcterms:created>
  <dcterms:modified xsi:type="dcterms:W3CDTF">2022-11-02T00:38:22Z</dcterms:modified>
</cp:coreProperties>
</file>