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7550DD0-7354-40B1-BD02-BDCDBAD00279}">
          <p14:sldIdLst>
            <p14:sldId id="256"/>
          </p14:sldIdLst>
        </p14:section>
        <p14:section name="タイトルなしのセクション" id="{D4D47F23-2A1C-424D-9C7C-195F31945D1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9" autoAdjust="0"/>
    <p:restoredTop sz="94379" autoAdjust="0"/>
  </p:normalViewPr>
  <p:slideViewPr>
    <p:cSldViewPr>
      <p:cViewPr varScale="1">
        <p:scale>
          <a:sx n="81" d="100"/>
          <a:sy n="81" d="100"/>
        </p:scale>
        <p:origin x="334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3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80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8" y="5450084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5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8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6" y="1916599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2" y="4572004"/>
            <a:ext cx="2865041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4"/>
            <a:ext cx="2866644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6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3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4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40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5" y="8333556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7E8B8DF-954A-4AE3-B612-58D66195162B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30" y="8333556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7" y="8333554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26214C8-11A5-4487-B1F6-886DC7C4D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64706" y="384969"/>
            <a:ext cx="403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主催：一般社団法人静岡県建設業協会</a:t>
            </a:r>
            <a:endParaRPr lang="en-US" altLang="ja-JP" sz="10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en-US" altLang="ja-JP" sz="10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※</a:t>
            </a:r>
            <a:r>
              <a:rPr lang="ja-JP" altLang="en-US" sz="10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この研修は、東日本建設業保証㈱が無償で提供するものです。</a:t>
            </a:r>
            <a:endParaRPr kumimoji="1" lang="ja-JP" altLang="en-US" sz="10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404664" y="827584"/>
            <a:ext cx="637516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92696" y="493013"/>
            <a:ext cx="0" cy="71033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404664" y="3563888"/>
            <a:ext cx="637516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605641"/>
              </p:ext>
            </p:extLst>
          </p:nvPr>
        </p:nvGraphicFramePr>
        <p:xfrm>
          <a:off x="836712" y="3563889"/>
          <a:ext cx="5472608" cy="17597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1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0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11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　程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令和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月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月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)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水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) 2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泊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 定員</a:t>
                      </a:r>
                      <a:r>
                        <a:rPr kumimoji="1" lang="en-US" altLang="ja-JP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50</a:t>
                      </a: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名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9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会　場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大原富士宮ビガークラブ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（静岡県富士宮市上井出１６５０－３）</a:t>
                      </a:r>
                      <a:endParaRPr kumimoji="1" lang="en-US" altLang="ja-JP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または</a:t>
                      </a:r>
                    </a:p>
                    <a:p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富士教育訓練センター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（静岡県富士宮市根原４９２－８）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7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交　通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令和</a:t>
                      </a:r>
                      <a:r>
                        <a:rPr kumimoji="1" lang="en-US" altLang="ja-JP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</a:t>
                      </a:r>
                      <a:r>
                        <a:rPr kumimoji="1" lang="en-US" altLang="ja-JP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月１</a:t>
                      </a:r>
                      <a:r>
                        <a:rPr kumimoji="1" lang="en-US" altLang="ja-JP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</a:t>
                      </a:r>
                      <a:r>
                        <a:rPr kumimoji="1" lang="ja-JP" altLang="en-US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</a:t>
                      </a:r>
                      <a:r>
                        <a:rPr kumimoji="1" lang="en-US" altLang="ja-JP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月</a:t>
                      </a:r>
                      <a:r>
                        <a:rPr kumimoji="1" lang="en-US" altLang="ja-JP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)</a:t>
                      </a:r>
                      <a:r>
                        <a:rPr kumimoji="1" lang="ja-JP" altLang="en-US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午前</a:t>
                      </a:r>
                      <a:r>
                        <a:rPr kumimoji="1" lang="en-US" altLang="ja-JP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</a:t>
                      </a:r>
                      <a:r>
                        <a:rPr kumimoji="1" lang="ja-JP" altLang="en-US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時</a:t>
                      </a:r>
                      <a:r>
                        <a:rPr kumimoji="1" lang="en-US" altLang="ja-JP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30</a:t>
                      </a:r>
                      <a:r>
                        <a:rPr kumimoji="1" lang="ja-JP" altLang="en-US" sz="14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分　ＪＲ富士駅南口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＊貸切バスにて会場へ移動。集合場所までの交通費は自己負担になります。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16681"/>
              </p:ext>
            </p:extLst>
          </p:nvPr>
        </p:nvGraphicFramePr>
        <p:xfrm>
          <a:off x="842878" y="5292080"/>
          <a:ext cx="5466442" cy="3032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5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0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9080"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カリキュラム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8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日目</a:t>
                      </a:r>
                      <a:endParaRPr kumimoji="1" lang="en-US" altLang="ja-JP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（昼　到着）</a:t>
                      </a:r>
                    </a:p>
                    <a:p>
                      <a:pPr algn="ctr"/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講習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学生から社会人へ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～学生の集大成に・学生生活の終わり方～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講習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社会人の始め方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～社会人０年生からのワンステップ～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講習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愛される人・愛されない人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～アモーレ人財を目指して、愛される人財～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２日目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講習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コミュニケーションを開く話し方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～できる人の言葉づかい～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講習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スピーチ実践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～人前力にはコツがある？～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演習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現場を見ずして、語るなかれ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～建設現場はチーム戦～（砂防ダム見学）</a:t>
                      </a:r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講義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建設業と労働安全衛生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～建設現場のリスクと予知～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演習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グループ研究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～チーム思考を鍛える（応用編）～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３日目</a:t>
                      </a:r>
                      <a:endParaRPr kumimoji="1" lang="en-US" altLang="ja-JP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（昼 現地発）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演習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職業人としてのプロ意識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47</a:t>
                      </a:r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年後、あなたのプロレベルは･･･～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研修レポート作成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836712" y="8390165"/>
            <a:ext cx="3262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≪お問合せ先≫</a:t>
            </a:r>
            <a:endParaRPr lang="en-US" altLang="ja-JP" sz="12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一般社団法人静岡県建設業協会　担当：中村</a:t>
            </a:r>
            <a:endParaRPr lang="en-US" altLang="ja-JP" sz="12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℡</a:t>
            </a:r>
            <a:r>
              <a:rPr lang="en-US" altLang="ja-JP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054-255-0234</a:t>
            </a:r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en-US" altLang="ja-JP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Fax054-255-5590</a:t>
            </a:r>
            <a:endParaRPr kumimoji="1" lang="ja-JP" altLang="en-US" sz="12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425" y="2123728"/>
            <a:ext cx="2005927" cy="1278063"/>
          </a:xfrm>
          <a:prstGeom prst="rect">
            <a:avLst/>
          </a:prstGeom>
          <a:solidFill>
            <a:srgbClr val="FFFFFF">
              <a:shade val="85000"/>
            </a:srgbClr>
          </a:solidFill>
          <a:ln w="57150">
            <a:solidFill>
              <a:schemeClr val="bg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lumMod val="10000"/>
              </a:scheme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4" name="テキスト ボックス 13"/>
          <p:cNvSpPr txBox="1"/>
          <p:nvPr/>
        </p:nvSpPr>
        <p:spPr>
          <a:xfrm>
            <a:off x="836711" y="1547664"/>
            <a:ext cx="579368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■概要</a:t>
            </a:r>
            <a:endParaRPr lang="en-US" altLang="ja-JP" sz="12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lang="ja-JP" altLang="ja-JP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２泊３日の就職前準備研修</a:t>
            </a:r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です。</a:t>
            </a:r>
            <a:endParaRPr lang="en-US" altLang="ja-JP" sz="12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「人づくり」に実績のある</a:t>
            </a:r>
            <a:r>
              <a:rPr lang="ja-JP" altLang="en-US" sz="1200" dirty="0">
                <a:solidFill>
                  <a:srgbClr val="FF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富士教育訓練センター</a:t>
            </a:r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が研修を実施します。</a:t>
            </a:r>
            <a:endParaRPr lang="ja-JP" altLang="ja-JP" sz="8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lang="en-US" altLang="ja-JP" sz="8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■</a:t>
            </a:r>
            <a:r>
              <a:rPr lang="ja-JP" altLang="ja-JP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受講対象者</a:t>
            </a:r>
            <a:endParaRPr lang="en-US" altLang="ja-JP" sz="12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lang="ja-JP" altLang="ja-JP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就職内定者</a:t>
            </a:r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（主に社会人経験の無い方）</a:t>
            </a:r>
            <a:endParaRPr lang="en-US" altLang="ja-JP" sz="12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lang="en-US" altLang="ja-JP" sz="8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■受講</a:t>
            </a:r>
            <a:r>
              <a:rPr lang="ja-JP" altLang="ja-JP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費用</a:t>
            </a:r>
            <a:r>
              <a:rPr lang="ja-JP" altLang="en-US" sz="10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</a:t>
            </a:r>
            <a:r>
              <a:rPr lang="en-US" altLang="ja-JP" sz="10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※</a:t>
            </a:r>
            <a:r>
              <a:rPr lang="ja-JP" altLang="en-US" sz="10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）</a:t>
            </a:r>
            <a:endParaRPr lang="en-US" altLang="ja-JP" sz="10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lang="ja-JP" altLang="en-US" sz="1600" dirty="0">
                <a:solidFill>
                  <a:srgbClr val="FF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無料！</a:t>
            </a:r>
            <a:endParaRPr lang="en-US" altLang="ja-JP" sz="1600" b="1" u="sng" dirty="0">
              <a:solidFill>
                <a:srgbClr val="FF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9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lang="en-US" altLang="ja-JP" sz="9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※</a:t>
            </a:r>
            <a:r>
              <a:rPr lang="ja-JP" altLang="en-US" sz="9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受講費用には、</a:t>
            </a:r>
            <a:r>
              <a:rPr lang="ja-JP" altLang="ja-JP" sz="9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受講料</a:t>
            </a:r>
            <a:r>
              <a:rPr lang="en-US" altLang="ja-JP" sz="9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53,700</a:t>
            </a:r>
            <a:r>
              <a:rPr lang="ja-JP" altLang="en-US" sz="9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円</a:t>
            </a:r>
            <a:r>
              <a:rPr lang="ja-JP" altLang="ja-JP" sz="9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、宿泊費、交通費</a:t>
            </a:r>
            <a:r>
              <a:rPr lang="ja-JP" altLang="en-US" sz="9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、</a:t>
            </a:r>
            <a:endParaRPr lang="en-US" altLang="ja-JP" sz="9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9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傷害保険料が含まれます。</a:t>
            </a:r>
            <a:endParaRPr kumimoji="1" lang="ja-JP" altLang="en-US" sz="12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24" name="雲形吹き出し 23"/>
          <p:cNvSpPr/>
          <p:nvPr/>
        </p:nvSpPr>
        <p:spPr>
          <a:xfrm>
            <a:off x="4571605" y="736525"/>
            <a:ext cx="2058794" cy="864096"/>
          </a:xfrm>
          <a:prstGeom prst="cloudCallout">
            <a:avLst>
              <a:gd name="adj1" fmla="val -58117"/>
              <a:gd name="adj2" fmla="val 28329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50800" dist="76200" dir="2700000" algn="tl" rotWithShape="0">
              <a:schemeClr val="accent1">
                <a:lumMod val="1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accent1">
                    <a:lumMod val="50000"/>
                  </a:schemeClr>
                </a:solidFill>
              </a:rPr>
              <a:t>スムーズに入職！</a:t>
            </a:r>
            <a:endParaRPr kumimoji="1" lang="en-US" altLang="ja-JP" sz="12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kumimoji="1" lang="ja-JP" altLang="en-US" sz="1200" dirty="0">
                <a:solidFill>
                  <a:schemeClr val="accent1">
                    <a:lumMod val="50000"/>
                  </a:schemeClr>
                </a:solidFill>
              </a:rPr>
              <a:t>即戦力化！</a:t>
            </a:r>
            <a:endParaRPr kumimoji="1" lang="en-US" altLang="ja-JP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92698" y="827584"/>
            <a:ext cx="3775393" cy="707886"/>
          </a:xfrm>
          <a:prstGeom prst="rect">
            <a:avLst/>
          </a:prstGeom>
          <a:noFill/>
          <a:effectLst>
            <a:outerShdw blurRad="50800" dist="50800" dir="2700000" algn="tl" rotWithShape="0">
              <a:schemeClr val="accent1">
                <a:lumMod val="10000"/>
              </a:scheme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就職前準備研修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96888" y="69211"/>
            <a:ext cx="2800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≪就職前準備研修／募集案内≫</a:t>
            </a:r>
          </a:p>
        </p:txBody>
      </p:sp>
    </p:spTree>
    <p:extLst>
      <p:ext uri="{BB962C8B-B14F-4D97-AF65-F5344CB8AC3E}">
        <p14:creationId xmlns:p14="http://schemas.microsoft.com/office/powerpoint/2010/main" val="3565554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ユーザー定義 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CBECB0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</TotalTime>
  <Words>390</Words>
  <Application>Microsoft Office PowerPoint</Application>
  <PresentationFormat>画面に合わせる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HGPｺﾞｼｯｸM</vt:lpstr>
      <vt:lpstr>HGｺﾞｼｯｸM</vt:lpstr>
      <vt:lpstr>ＭＳ ゴシック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us199609</dc:creator>
  <cp:lastModifiedBy>kyoukai05</cp:lastModifiedBy>
  <cp:revision>77</cp:revision>
  <cp:lastPrinted>2020-07-27T12:35:38Z</cp:lastPrinted>
  <dcterms:created xsi:type="dcterms:W3CDTF">2015-07-28T04:24:20Z</dcterms:created>
  <dcterms:modified xsi:type="dcterms:W3CDTF">2021-01-05T05:18:42Z</dcterms:modified>
</cp:coreProperties>
</file>