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4.xml" ContentType="application/vnd.openxmlformats-officedocument.theme+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5.xml" ContentType="application/vnd.openxmlformats-officedocument.theme+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theme/theme6.xml" ContentType="application/vnd.openxmlformats-officedocument.theme+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19" r:id="rId1"/>
    <p:sldMasterId id="2147483755" r:id="rId2"/>
    <p:sldMasterId id="2147483768" r:id="rId3"/>
    <p:sldMasterId id="2147483780" r:id="rId4"/>
    <p:sldMasterId id="2147483792" r:id="rId5"/>
    <p:sldMasterId id="2147483806" r:id="rId6"/>
    <p:sldMasterId id="2147483820" r:id="rId7"/>
  </p:sldMasterIdLst>
  <p:notesMasterIdLst>
    <p:notesMasterId r:id="rId9"/>
  </p:notesMasterIdLst>
  <p:handoutMasterIdLst>
    <p:handoutMasterId r:id="rId10"/>
  </p:handoutMasterIdLst>
  <p:sldIdLst>
    <p:sldId id="331" r:id="rId8"/>
  </p:sldIdLst>
  <p:sldSz cx="9906000" cy="6858000" type="A4"/>
  <p:notesSz cx="6735763" cy="9866313"/>
  <p:defaultTextStyle>
    <a:defPPr>
      <a:defRPr lang="ja-JP"/>
    </a:defPPr>
    <a:lvl1pPr algn="l" rtl="0" eaLnBrk="0" fontAlgn="base" hangingPunct="0">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1pPr>
    <a:lvl2pPr marL="457200" algn="l" rtl="0" eaLnBrk="0" fontAlgn="base" hangingPunct="0">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2pPr>
    <a:lvl3pPr marL="914400" algn="l" rtl="0" eaLnBrk="0" fontAlgn="base" hangingPunct="0">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3pPr>
    <a:lvl4pPr marL="1371600" algn="l" rtl="0" eaLnBrk="0" fontAlgn="base" hangingPunct="0">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4pPr>
    <a:lvl5pPr marL="1828800" algn="l" rtl="0" eaLnBrk="0" fontAlgn="base" hangingPunct="0">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5pPr>
    <a:lvl6pPr marL="2286000" algn="l" defTabSz="914400" rtl="0" eaLnBrk="1" latinLnBrk="0" hangingPunct="1">
      <a:defRPr kumimoji="1" sz="2400" kern="1200">
        <a:solidFill>
          <a:schemeClr val="tx1"/>
        </a:solidFill>
        <a:latin typeface="Times New Roman" panose="02020603050405020304" pitchFamily="18" charset="0"/>
        <a:ea typeface="ＭＳ Ｐゴシック" panose="020B0600070205080204" pitchFamily="50" charset="-128"/>
        <a:cs typeface="+mn-cs"/>
      </a:defRPr>
    </a:lvl6pPr>
    <a:lvl7pPr marL="2743200" algn="l" defTabSz="914400" rtl="0" eaLnBrk="1" latinLnBrk="0" hangingPunct="1">
      <a:defRPr kumimoji="1" sz="2400" kern="1200">
        <a:solidFill>
          <a:schemeClr val="tx1"/>
        </a:solidFill>
        <a:latin typeface="Times New Roman" panose="02020603050405020304" pitchFamily="18" charset="0"/>
        <a:ea typeface="ＭＳ Ｐゴシック" panose="020B0600070205080204" pitchFamily="50" charset="-128"/>
        <a:cs typeface="+mn-cs"/>
      </a:defRPr>
    </a:lvl7pPr>
    <a:lvl8pPr marL="3200400" algn="l" defTabSz="914400" rtl="0" eaLnBrk="1" latinLnBrk="0" hangingPunct="1">
      <a:defRPr kumimoji="1" sz="2400" kern="1200">
        <a:solidFill>
          <a:schemeClr val="tx1"/>
        </a:solidFill>
        <a:latin typeface="Times New Roman" panose="02020603050405020304" pitchFamily="18" charset="0"/>
        <a:ea typeface="ＭＳ Ｐゴシック" panose="020B0600070205080204" pitchFamily="50" charset="-128"/>
        <a:cs typeface="+mn-cs"/>
      </a:defRPr>
    </a:lvl8pPr>
    <a:lvl9pPr marL="3657600" algn="l" defTabSz="914400" rtl="0" eaLnBrk="1" latinLnBrk="0" hangingPunct="1">
      <a:defRPr kumimoji="1" sz="2400" kern="1200">
        <a:solidFill>
          <a:schemeClr val="tx1"/>
        </a:solidFill>
        <a:latin typeface="Times New Roman" panose="02020603050405020304" pitchFamily="18"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46"/>
    <a:srgbClr val="CCCCFF"/>
    <a:srgbClr val="CC6600"/>
    <a:srgbClr val="666699"/>
    <a:srgbClr val="6600CC"/>
    <a:srgbClr val="00005A"/>
    <a:srgbClr val="D7FFD7"/>
    <a:srgbClr val="DDF2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250" autoAdjust="0"/>
    <p:restoredTop sz="94660" autoAdjust="0"/>
  </p:normalViewPr>
  <p:slideViewPr>
    <p:cSldViewPr>
      <p:cViewPr varScale="1">
        <p:scale>
          <a:sx n="85" d="100"/>
          <a:sy n="85" d="100"/>
        </p:scale>
        <p:origin x="1378" y="72"/>
      </p:cViewPr>
      <p:guideLst>
        <p:guide orient="horz" pos="2160"/>
        <p:guide pos="3120"/>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Master" Target="slideMasters/slideMaster7.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presProps" Target="presProps.xml"/><Relationship Id="rId5" Type="http://schemas.openxmlformats.org/officeDocument/2006/relationships/slideMaster" Target="slideMasters/slideMaster5.xml"/><Relationship Id="rId10"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17825" cy="493713"/>
          </a:xfrm>
          <a:prstGeom prst="rect">
            <a:avLst/>
          </a:prstGeom>
          <a:noFill/>
          <a:ln w="9525">
            <a:noFill/>
            <a:miter lim="800000"/>
            <a:headEnd/>
            <a:tailEnd/>
          </a:ln>
          <a:effectLst/>
        </p:spPr>
        <p:txBody>
          <a:bodyPr vert="horz" wrap="square" lIns="94348" tIns="47174" rIns="94348" bIns="47174" numCol="1" anchor="t" anchorCtr="0" compatLnSpc="1">
            <a:prstTxWarp prst="textNoShape">
              <a:avLst/>
            </a:prstTxWarp>
          </a:bodyPr>
          <a:lstStyle>
            <a:lvl1pPr algn="l" defTabSz="942975" eaLnBrk="1" hangingPunct="1">
              <a:spcBef>
                <a:spcPct val="50000"/>
              </a:spcBef>
              <a:defRPr sz="1200">
                <a:latin typeface="Times New Roman" charset="0"/>
                <a:ea typeface="HG丸ｺﾞｼｯｸM-PRO" pitchFamily="49" charset="-128"/>
              </a:defRPr>
            </a:lvl1pPr>
          </a:lstStyle>
          <a:p>
            <a:pPr>
              <a:defRPr/>
            </a:pPr>
            <a:endParaRPr lang="en-US" altLang="ja-JP"/>
          </a:p>
        </p:txBody>
      </p:sp>
      <p:sp>
        <p:nvSpPr>
          <p:cNvPr id="7171" name="Rectangle 3"/>
          <p:cNvSpPr>
            <a:spLocks noGrp="1" noChangeArrowheads="1"/>
          </p:cNvSpPr>
          <p:nvPr>
            <p:ph type="dt" sz="quarter" idx="1"/>
          </p:nvPr>
        </p:nvSpPr>
        <p:spPr bwMode="auto">
          <a:xfrm>
            <a:off x="3817938" y="0"/>
            <a:ext cx="2917825" cy="493713"/>
          </a:xfrm>
          <a:prstGeom prst="rect">
            <a:avLst/>
          </a:prstGeom>
          <a:noFill/>
          <a:ln w="9525">
            <a:noFill/>
            <a:miter lim="800000"/>
            <a:headEnd/>
            <a:tailEnd/>
          </a:ln>
          <a:effectLst/>
        </p:spPr>
        <p:txBody>
          <a:bodyPr vert="horz" wrap="square" lIns="94348" tIns="47174" rIns="94348" bIns="47174" numCol="1" anchor="t" anchorCtr="0" compatLnSpc="1">
            <a:prstTxWarp prst="textNoShape">
              <a:avLst/>
            </a:prstTxWarp>
          </a:bodyPr>
          <a:lstStyle>
            <a:lvl1pPr algn="r" defTabSz="942975" eaLnBrk="1" hangingPunct="1">
              <a:spcBef>
                <a:spcPct val="50000"/>
              </a:spcBef>
              <a:defRPr sz="1200">
                <a:latin typeface="Times New Roman" charset="0"/>
                <a:ea typeface="HG丸ｺﾞｼｯｸM-PRO" pitchFamily="49" charset="-128"/>
              </a:defRPr>
            </a:lvl1pPr>
          </a:lstStyle>
          <a:p>
            <a:pPr>
              <a:defRPr/>
            </a:pPr>
            <a:endParaRPr lang="en-US" altLang="ja-JP"/>
          </a:p>
        </p:txBody>
      </p:sp>
      <p:sp>
        <p:nvSpPr>
          <p:cNvPr id="7172" name="Rectangle 4"/>
          <p:cNvSpPr>
            <a:spLocks noGrp="1" noChangeArrowheads="1"/>
          </p:cNvSpPr>
          <p:nvPr>
            <p:ph type="ftr" sz="quarter" idx="2"/>
          </p:nvPr>
        </p:nvSpPr>
        <p:spPr bwMode="auto">
          <a:xfrm>
            <a:off x="0" y="9372600"/>
            <a:ext cx="2917825" cy="493713"/>
          </a:xfrm>
          <a:prstGeom prst="rect">
            <a:avLst/>
          </a:prstGeom>
          <a:noFill/>
          <a:ln w="9525">
            <a:noFill/>
            <a:miter lim="800000"/>
            <a:headEnd/>
            <a:tailEnd/>
          </a:ln>
          <a:effectLst/>
        </p:spPr>
        <p:txBody>
          <a:bodyPr vert="horz" wrap="square" lIns="94348" tIns="47174" rIns="94348" bIns="47174" numCol="1" anchor="b" anchorCtr="0" compatLnSpc="1">
            <a:prstTxWarp prst="textNoShape">
              <a:avLst/>
            </a:prstTxWarp>
          </a:bodyPr>
          <a:lstStyle>
            <a:lvl1pPr algn="l" defTabSz="942975" eaLnBrk="1" hangingPunct="1">
              <a:spcBef>
                <a:spcPct val="50000"/>
              </a:spcBef>
              <a:defRPr sz="1200">
                <a:latin typeface="Times New Roman" charset="0"/>
                <a:ea typeface="HG丸ｺﾞｼｯｸM-PRO" pitchFamily="49" charset="-128"/>
              </a:defRPr>
            </a:lvl1pPr>
          </a:lstStyle>
          <a:p>
            <a:pPr>
              <a:defRPr/>
            </a:pPr>
            <a:endParaRPr lang="en-US" altLang="ja-JP"/>
          </a:p>
        </p:txBody>
      </p:sp>
      <p:sp>
        <p:nvSpPr>
          <p:cNvPr id="7173" name="Rectangle 5"/>
          <p:cNvSpPr>
            <a:spLocks noGrp="1" noChangeArrowheads="1"/>
          </p:cNvSpPr>
          <p:nvPr>
            <p:ph type="sldNum" sz="quarter" idx="3"/>
          </p:nvPr>
        </p:nvSpPr>
        <p:spPr bwMode="auto">
          <a:xfrm>
            <a:off x="3817938" y="9372600"/>
            <a:ext cx="2917825" cy="493713"/>
          </a:xfrm>
          <a:prstGeom prst="rect">
            <a:avLst/>
          </a:prstGeom>
          <a:noFill/>
          <a:ln w="9525">
            <a:noFill/>
            <a:miter lim="800000"/>
            <a:headEnd/>
            <a:tailEnd/>
          </a:ln>
          <a:effectLst/>
        </p:spPr>
        <p:txBody>
          <a:bodyPr vert="horz" wrap="square" lIns="94348" tIns="47174" rIns="94348" bIns="47174" numCol="1" anchor="b" anchorCtr="0" compatLnSpc="1">
            <a:prstTxWarp prst="textNoShape">
              <a:avLst/>
            </a:prstTxWarp>
          </a:bodyPr>
          <a:lstStyle>
            <a:lvl1pPr algn="r" defTabSz="942975" eaLnBrk="1" hangingPunct="1">
              <a:spcBef>
                <a:spcPct val="50000"/>
              </a:spcBef>
              <a:defRPr sz="1200">
                <a:ea typeface="HG丸ｺﾞｼｯｸM-PRO" panose="020F0600000000000000" pitchFamily="50" charset="-128"/>
              </a:defRPr>
            </a:lvl1pPr>
          </a:lstStyle>
          <a:p>
            <a:pPr>
              <a:defRPr/>
            </a:pPr>
            <a:fld id="{22024421-D3C1-46AE-A22D-90063C8E1279}" type="slidenum">
              <a:rPr lang="en-US" altLang="ja-JP"/>
              <a:pPr>
                <a:defRPr/>
              </a:pPr>
              <a:t>‹#›</a:t>
            </a:fld>
            <a:endParaRPr lang="en-US" altLang="ja-JP"/>
          </a:p>
        </p:txBody>
      </p:sp>
    </p:spTree>
    <p:extLst>
      <p:ext uri="{BB962C8B-B14F-4D97-AF65-F5344CB8AC3E}">
        <p14:creationId xmlns:p14="http://schemas.microsoft.com/office/powerpoint/2010/main" val="27102833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eaLnBrk="1" hangingPunct="1">
              <a:defRPr sz="1200">
                <a:latin typeface="Times New Roman" charset="0"/>
                <a:ea typeface="ＭＳ Ｐゴシック" pitchFamily="50" charset="-128"/>
              </a:defRPr>
            </a:lvl1pPr>
          </a:lstStyle>
          <a:p>
            <a:pPr>
              <a:defRPr/>
            </a:pPr>
            <a:endParaRPr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eaLnBrk="1" hangingPunct="1">
              <a:defRPr sz="1200">
                <a:latin typeface="Times New Roman" charset="0"/>
                <a:ea typeface="ＭＳ Ｐゴシック" pitchFamily="50" charset="-128"/>
              </a:defRPr>
            </a:lvl1pPr>
          </a:lstStyle>
          <a:p>
            <a:pPr>
              <a:defRPr/>
            </a:pPr>
            <a:fld id="{F0EE3DE5-F2D9-42D5-9745-24BE82DE1AB2}" type="datetimeFigureOut">
              <a:rPr lang="ja-JP" altLang="en-US"/>
              <a:pPr>
                <a:defRPr/>
              </a:pPr>
              <a:t>2020/11/11</a:t>
            </a:fld>
            <a:endParaRPr lang="ja-JP" altLang="en-US"/>
          </a:p>
        </p:txBody>
      </p:sp>
      <p:sp>
        <p:nvSpPr>
          <p:cNvPr id="4" name="スライド イメージ プレースホルダ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eaLnBrk="1" hangingPunct="1">
              <a:defRPr sz="1200">
                <a:latin typeface="Times New Roman" charset="0"/>
                <a:ea typeface="ＭＳ Ｐゴシック" pitchFamily="50" charset="-128"/>
              </a:defRPr>
            </a:lvl1pPr>
          </a:lstStyle>
          <a:p>
            <a:pPr>
              <a:defRPr/>
            </a:pPr>
            <a:endParaRPr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451E4463-8921-4E62-AFC7-CEF8A727DCD1}" type="slidenum">
              <a:rPr lang="ja-JP" altLang="en-US"/>
              <a:pPr>
                <a:defRPr/>
              </a:pPr>
              <a:t>‹#›</a:t>
            </a:fld>
            <a:endParaRPr lang="ja-JP" altLang="en-US"/>
          </a:p>
        </p:txBody>
      </p:sp>
    </p:spTree>
    <p:extLst>
      <p:ext uri="{BB962C8B-B14F-4D97-AF65-F5344CB8AC3E}">
        <p14:creationId xmlns:p14="http://schemas.microsoft.com/office/powerpoint/2010/main" val="30679416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31"/>
            <a:ext cx="84201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BA5673CF-DF48-4AE2-A7E5-E662C7D4F56B}" type="slidenum">
              <a:rPr lang="en-US" altLang="ja-JP"/>
              <a:pPr>
                <a:defRPr/>
              </a:pPr>
              <a:t>‹#›</a:t>
            </a:fld>
            <a:endParaRPr lang="en-US" altLang="ja-JP"/>
          </a:p>
        </p:txBody>
      </p:sp>
    </p:spTree>
    <p:extLst>
      <p:ext uri="{BB962C8B-B14F-4D97-AF65-F5344CB8AC3E}">
        <p14:creationId xmlns:p14="http://schemas.microsoft.com/office/powerpoint/2010/main" val="175160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A982D871-9189-4BB6-9943-0B981AE3E161}" type="slidenum">
              <a:rPr lang="en-US" altLang="ja-JP"/>
              <a:pPr>
                <a:defRPr/>
              </a:pPr>
              <a:t>‹#›</a:t>
            </a:fld>
            <a:endParaRPr lang="en-US" altLang="ja-JP"/>
          </a:p>
        </p:txBody>
      </p:sp>
    </p:spTree>
    <p:extLst>
      <p:ext uri="{BB962C8B-B14F-4D97-AF65-F5344CB8AC3E}">
        <p14:creationId xmlns:p14="http://schemas.microsoft.com/office/powerpoint/2010/main" val="2336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95303" y="274639"/>
            <a:ext cx="653415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2C1AE22B-8F3E-4B9F-8413-1697FC32A66B}" type="slidenum">
              <a:rPr lang="en-US" altLang="ja-JP"/>
              <a:pPr>
                <a:defRPr/>
              </a:pPr>
              <a:t>‹#›</a:t>
            </a:fld>
            <a:endParaRPr lang="en-US" altLang="ja-JP"/>
          </a:p>
        </p:txBody>
      </p:sp>
    </p:spTree>
    <p:extLst>
      <p:ext uri="{BB962C8B-B14F-4D97-AF65-F5344CB8AC3E}">
        <p14:creationId xmlns:p14="http://schemas.microsoft.com/office/powerpoint/2010/main" val="20696148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495300" y="279400"/>
            <a:ext cx="8915400" cy="5854700"/>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Rectangle 14"/>
          <p:cNvSpPr>
            <a:spLocks noGrp="1" noChangeArrowheads="1"/>
          </p:cNvSpPr>
          <p:nvPr>
            <p:ph type="dt" sz="half" idx="10"/>
          </p:nvPr>
        </p:nvSpPr>
        <p:spPr/>
        <p:txBody>
          <a:bodyPr/>
          <a:lstStyle>
            <a:lvl1pPr>
              <a:defRPr/>
            </a:lvl1pPr>
          </a:lstStyle>
          <a:p>
            <a:pPr>
              <a:defRPr/>
            </a:pPr>
            <a:endParaRPr lang="en-US" altLang="ja-JP"/>
          </a:p>
        </p:txBody>
      </p:sp>
      <p:sp>
        <p:nvSpPr>
          <p:cNvPr id="4" name="Rectangle 15"/>
          <p:cNvSpPr>
            <a:spLocks noGrp="1" noChangeArrowheads="1"/>
          </p:cNvSpPr>
          <p:nvPr>
            <p:ph type="ftr" sz="quarter" idx="11"/>
          </p:nvPr>
        </p:nvSpPr>
        <p:spPr/>
        <p:txBody>
          <a:bodyPr/>
          <a:lstStyle>
            <a:lvl1pPr>
              <a:defRPr/>
            </a:lvl1pPr>
          </a:lstStyle>
          <a:p>
            <a:pPr>
              <a:defRPr/>
            </a:pPr>
            <a:r>
              <a:rPr lang="ja-JP" altLang="en-US"/>
              <a:t>３</a:t>
            </a:r>
            <a:endParaRPr lang="en-US" altLang="ja-JP"/>
          </a:p>
        </p:txBody>
      </p:sp>
      <p:sp>
        <p:nvSpPr>
          <p:cNvPr id="5" name="Rectangle 16"/>
          <p:cNvSpPr>
            <a:spLocks noGrp="1" noChangeArrowheads="1"/>
          </p:cNvSpPr>
          <p:nvPr>
            <p:ph type="sldNum" sz="quarter" idx="12"/>
          </p:nvPr>
        </p:nvSpPr>
        <p:spPr/>
        <p:txBody>
          <a:bodyPr/>
          <a:lstStyle>
            <a:lvl1pPr>
              <a:defRPr/>
            </a:lvl1pPr>
          </a:lstStyle>
          <a:p>
            <a:pPr>
              <a:defRPr/>
            </a:pPr>
            <a:fld id="{7CACBB23-AB4D-44DE-9D28-ECB40F5DE707}" type="slidenum">
              <a:rPr lang="ja-JP" altLang="en-US"/>
              <a:pPr>
                <a:defRPr/>
              </a:pPr>
              <a:t>‹#›</a:t>
            </a:fld>
            <a:endParaRPr lang="en-US" altLang="ja-JP"/>
          </a:p>
        </p:txBody>
      </p:sp>
    </p:spTree>
    <p:extLst>
      <p:ext uri="{BB962C8B-B14F-4D97-AF65-F5344CB8AC3E}">
        <p14:creationId xmlns:p14="http://schemas.microsoft.com/office/powerpoint/2010/main" val="11253560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p>
            <a:r>
              <a:rPr lang="ja-JP" altLang="en-US"/>
              <a:t>マスタ タイトルの書式設定</a:t>
            </a:r>
          </a:p>
        </p:txBody>
      </p:sp>
      <p:sp>
        <p:nvSpPr>
          <p:cNvPr id="3" name="表プレースホルダ 2"/>
          <p:cNvSpPr>
            <a:spLocks noGrp="1"/>
          </p:cNvSpPr>
          <p:nvPr>
            <p:ph type="tbl" idx="1"/>
          </p:nvPr>
        </p:nvSpPr>
        <p:spPr>
          <a:xfrm>
            <a:off x="495300" y="1600206"/>
            <a:ext cx="8915400" cy="4525963"/>
          </a:xfrm>
        </p:spPr>
        <p:txBody>
          <a:bodyPr/>
          <a:lstStyle/>
          <a:p>
            <a:pPr lvl="0"/>
            <a:endParaRPr lang="ja-JP" alt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B069F637-7CD1-43F5-A197-050BD4BBF0D3}" type="slidenum">
              <a:rPr lang="en-US" altLang="ja-JP"/>
              <a:pPr>
                <a:defRPr/>
              </a:pPr>
              <a:t>‹#›</a:t>
            </a:fld>
            <a:endParaRPr lang="en-US" altLang="ja-JP"/>
          </a:p>
        </p:txBody>
      </p:sp>
    </p:spTree>
    <p:extLst>
      <p:ext uri="{BB962C8B-B14F-4D97-AF65-F5344CB8AC3E}">
        <p14:creationId xmlns:p14="http://schemas.microsoft.com/office/powerpoint/2010/main" val="25647194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pic>
        <p:nvPicPr>
          <p:cNvPr id="4" name="Picture 7" descr="mlit_top"/>
          <p:cNvPicPr>
            <a:picLocks noChangeAspect="1" noChangeArrowheads="1"/>
          </p:cNvPicPr>
          <p:nvPr/>
        </p:nvPicPr>
        <p:blipFill>
          <a:blip r:embed="rId2">
            <a:extLst>
              <a:ext uri="{28A0092B-C50C-407E-A947-70E740481C1C}">
                <a14:useLocalDpi xmlns:a14="http://schemas.microsoft.com/office/drawing/2010/main" val="0"/>
              </a:ext>
            </a:extLst>
          </a:blip>
          <a:srcRect t="62230"/>
          <a:stretch>
            <a:fillRect/>
          </a:stretch>
        </p:blipFill>
        <p:spPr bwMode="auto">
          <a:xfrm>
            <a:off x="0" y="6524625"/>
            <a:ext cx="990600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9"/>
          <p:cNvSpPr>
            <a:spLocks noChangeArrowheads="1"/>
          </p:cNvSpPr>
          <p:nvPr/>
        </p:nvSpPr>
        <p:spPr bwMode="auto">
          <a:xfrm>
            <a:off x="1833563" y="3284538"/>
            <a:ext cx="8072437" cy="73025"/>
          </a:xfrm>
          <a:prstGeom prst="rect">
            <a:avLst/>
          </a:prstGeom>
          <a:solidFill>
            <a:srgbClr val="00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431" tIns="45716" rIns="91431" bIns="45716" anchor="ctr"/>
          <a:lstStyle>
            <a:lvl1pPr algn="ctr">
              <a:defRPr kumimoji="1" sz="24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4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4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4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pPr eaLnBrk="1" hangingPunct="1">
              <a:defRPr/>
            </a:pPr>
            <a:endParaRPr lang="ja-JP" altLang="en-US"/>
          </a:p>
        </p:txBody>
      </p:sp>
      <p:pic>
        <p:nvPicPr>
          <p:cNvPr id="6"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051550"/>
            <a:ext cx="2301875"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12"/>
          <p:cNvSpPr txBox="1">
            <a:spLocks noChangeArrowheads="1"/>
          </p:cNvSpPr>
          <p:nvPr/>
        </p:nvSpPr>
        <p:spPr bwMode="auto">
          <a:xfrm>
            <a:off x="0" y="6524625"/>
            <a:ext cx="364331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1" tIns="45716" rIns="91431" bIns="45716">
            <a:spAutoFit/>
          </a:bodyPr>
          <a:lstStyle>
            <a:lvl1pPr algn="ctr">
              <a:defRPr kumimoji="1" sz="2400">
                <a:solidFill>
                  <a:schemeClr val="tx1"/>
                </a:solidFill>
                <a:latin typeface="Times New Roman" panose="02020603050405020304" pitchFamily="18" charset="0"/>
                <a:ea typeface="ＭＳ Ｐゴシック" panose="020B0600070205080204" pitchFamily="50" charset="-128"/>
              </a:defRPr>
            </a:lvl1pPr>
            <a:lvl2pPr marL="742950" indent="-285750" algn="ctr">
              <a:defRPr kumimoji="1" sz="2400">
                <a:solidFill>
                  <a:schemeClr val="tx1"/>
                </a:solidFill>
                <a:latin typeface="Times New Roman" panose="02020603050405020304" pitchFamily="18" charset="0"/>
                <a:ea typeface="ＭＳ Ｐゴシック" panose="020B0600070205080204" pitchFamily="50" charset="-128"/>
              </a:defRPr>
            </a:lvl2pPr>
            <a:lvl3pPr marL="1143000" indent="-228600" algn="ct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lgn="ctr">
              <a:defRPr kumimoji="1" sz="2400">
                <a:solidFill>
                  <a:schemeClr val="tx1"/>
                </a:solidFill>
                <a:latin typeface="Times New Roman" panose="02020603050405020304" pitchFamily="18" charset="0"/>
                <a:ea typeface="ＭＳ Ｐゴシック" panose="020B0600070205080204" pitchFamily="50" charset="-128"/>
              </a:defRPr>
            </a:lvl4pPr>
            <a:lvl5pPr marL="2057400" indent="-228600" algn="ctr">
              <a:defRPr kumimoji="1" sz="2400">
                <a:solidFill>
                  <a:schemeClr val="tx1"/>
                </a:solidFill>
                <a:latin typeface="Times New Roman" panose="02020603050405020304" pitchFamily="18" charset="0"/>
                <a:ea typeface="ＭＳ Ｐゴシック" panose="020B0600070205080204" pitchFamily="50" charset="-128"/>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pPr eaLnBrk="1" hangingPunct="1">
              <a:defRPr/>
            </a:pPr>
            <a:r>
              <a:rPr lang="en-US" altLang="ja-JP" sz="1200" i="1">
                <a:solidFill>
                  <a:schemeClr val="bg1"/>
                </a:solidFill>
              </a:rPr>
              <a:t>Ministry of Land, Infrastructure, Transport and Tourism</a:t>
            </a:r>
          </a:p>
        </p:txBody>
      </p:sp>
      <p:sp>
        <p:nvSpPr>
          <p:cNvPr id="2" name="タイトル 1"/>
          <p:cNvSpPr>
            <a:spLocks noGrp="1"/>
          </p:cNvSpPr>
          <p:nvPr>
            <p:ph type="ctrTitle"/>
          </p:nvPr>
        </p:nvSpPr>
        <p:spPr>
          <a:xfrm>
            <a:off x="742950" y="2130450"/>
            <a:ext cx="84201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155" indent="0" algn="ctr">
              <a:buNone/>
              <a:defRPr>
                <a:solidFill>
                  <a:schemeClr val="tx1">
                    <a:tint val="75000"/>
                  </a:schemeClr>
                </a:solidFill>
              </a:defRPr>
            </a:lvl2pPr>
            <a:lvl3pPr marL="914310" indent="0" algn="ctr">
              <a:buNone/>
              <a:defRPr>
                <a:solidFill>
                  <a:schemeClr val="tx1">
                    <a:tint val="75000"/>
                  </a:schemeClr>
                </a:solidFill>
              </a:defRPr>
            </a:lvl3pPr>
            <a:lvl4pPr marL="1371465" indent="0" algn="ctr">
              <a:buNone/>
              <a:defRPr>
                <a:solidFill>
                  <a:schemeClr val="tx1">
                    <a:tint val="75000"/>
                  </a:schemeClr>
                </a:solidFill>
              </a:defRPr>
            </a:lvl4pPr>
            <a:lvl5pPr marL="1828621" indent="0" algn="ctr">
              <a:buNone/>
              <a:defRPr>
                <a:solidFill>
                  <a:schemeClr val="tx1">
                    <a:tint val="75000"/>
                  </a:schemeClr>
                </a:solidFill>
              </a:defRPr>
            </a:lvl5pPr>
            <a:lvl6pPr marL="2285776" indent="0" algn="ctr">
              <a:buNone/>
              <a:defRPr>
                <a:solidFill>
                  <a:schemeClr val="tx1">
                    <a:tint val="75000"/>
                  </a:schemeClr>
                </a:solidFill>
              </a:defRPr>
            </a:lvl6pPr>
            <a:lvl7pPr marL="2742931" indent="0" algn="ctr">
              <a:buNone/>
              <a:defRPr>
                <a:solidFill>
                  <a:schemeClr val="tx1">
                    <a:tint val="75000"/>
                  </a:schemeClr>
                </a:solidFill>
              </a:defRPr>
            </a:lvl7pPr>
            <a:lvl8pPr marL="3200086" indent="0" algn="ctr">
              <a:buNone/>
              <a:defRPr>
                <a:solidFill>
                  <a:schemeClr val="tx1">
                    <a:tint val="75000"/>
                  </a:schemeClr>
                </a:solidFill>
              </a:defRPr>
            </a:lvl8pPr>
            <a:lvl9pPr marL="3657242" indent="0" algn="ctr">
              <a:buNone/>
              <a:defRPr>
                <a:solidFill>
                  <a:schemeClr val="tx1">
                    <a:tint val="75000"/>
                  </a:schemeClr>
                </a:solidFill>
              </a:defRPr>
            </a:lvl9pPr>
          </a:lstStyle>
          <a:p>
            <a:r>
              <a:rPr lang="ja-JP" altLang="en-US"/>
              <a:t>マスタ サブタイトルの書式設定</a:t>
            </a:r>
          </a:p>
        </p:txBody>
      </p:sp>
      <p:sp>
        <p:nvSpPr>
          <p:cNvPr id="8" name="日付プレースホルダ 3"/>
          <p:cNvSpPr>
            <a:spLocks noGrp="1"/>
          </p:cNvSpPr>
          <p:nvPr>
            <p:ph type="dt" sz="half" idx="10"/>
          </p:nvPr>
        </p:nvSpPr>
        <p:spPr/>
        <p:txBody>
          <a:bodyPr/>
          <a:lstStyle>
            <a:lvl1pPr>
              <a:defRPr/>
            </a:lvl1pPr>
          </a:lstStyle>
          <a:p>
            <a:pPr>
              <a:defRPr/>
            </a:pPr>
            <a:endParaRPr lang="en-US" altLang="ja-JP"/>
          </a:p>
        </p:txBody>
      </p:sp>
      <p:sp>
        <p:nvSpPr>
          <p:cNvPr id="9" name="フッター プレースホルダ 4"/>
          <p:cNvSpPr>
            <a:spLocks noGrp="1"/>
          </p:cNvSpPr>
          <p:nvPr>
            <p:ph type="ftr" sz="quarter" idx="11"/>
          </p:nvPr>
        </p:nvSpPr>
        <p:spPr/>
        <p:txBody>
          <a:bodyPr/>
          <a:lstStyle>
            <a:lvl1pPr>
              <a:defRPr/>
            </a:lvl1pPr>
          </a:lstStyle>
          <a:p>
            <a:pPr>
              <a:defRPr/>
            </a:pPr>
            <a:endParaRPr lang="en-US" altLang="ja-JP"/>
          </a:p>
        </p:txBody>
      </p:sp>
      <p:sp>
        <p:nvSpPr>
          <p:cNvPr id="10" name="スライド番号プレースホルダ 5"/>
          <p:cNvSpPr>
            <a:spLocks noGrp="1"/>
          </p:cNvSpPr>
          <p:nvPr>
            <p:ph type="sldNum" sz="quarter" idx="12"/>
          </p:nvPr>
        </p:nvSpPr>
        <p:spPr/>
        <p:txBody>
          <a:bodyPr/>
          <a:lstStyle>
            <a:lvl1pPr>
              <a:defRPr/>
            </a:lvl1pPr>
          </a:lstStyle>
          <a:p>
            <a:pPr>
              <a:defRPr/>
            </a:pPr>
            <a:fld id="{E6396F42-29FE-43C3-BBE6-AEE70F108D0C}" type="slidenum">
              <a:rPr lang="en-US" altLang="ja-JP"/>
              <a:pPr>
                <a:defRPr/>
              </a:pPr>
              <a:t>‹#›</a:t>
            </a:fld>
            <a:endParaRPr lang="en-US" altLang="ja-JP"/>
          </a:p>
        </p:txBody>
      </p:sp>
    </p:spTree>
    <p:extLst>
      <p:ext uri="{BB962C8B-B14F-4D97-AF65-F5344CB8AC3E}">
        <p14:creationId xmlns:p14="http://schemas.microsoft.com/office/powerpoint/2010/main" val="22371493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endParaRPr lang="en-US" altLang="ja-JP"/>
          </a:p>
        </p:txBody>
      </p:sp>
      <p:sp>
        <p:nvSpPr>
          <p:cNvPr id="5" name="フッター プレースホルダ 4"/>
          <p:cNvSpPr>
            <a:spLocks noGrp="1"/>
          </p:cNvSpPr>
          <p:nvPr>
            <p:ph type="ftr" sz="quarter" idx="11"/>
          </p:nvPr>
        </p:nvSpPr>
        <p:spPr/>
        <p:txBody>
          <a:bodyPr/>
          <a:lstStyle>
            <a:lvl1pPr>
              <a:defRPr/>
            </a:lvl1pPr>
          </a:lstStyle>
          <a:p>
            <a:pPr>
              <a:defRPr/>
            </a:pPr>
            <a:endParaRPr lang="en-US" altLang="ja-JP"/>
          </a:p>
        </p:txBody>
      </p:sp>
      <p:sp>
        <p:nvSpPr>
          <p:cNvPr id="6" name="スライド番号プレースホルダ 5"/>
          <p:cNvSpPr>
            <a:spLocks noGrp="1"/>
          </p:cNvSpPr>
          <p:nvPr>
            <p:ph type="sldNum" sz="quarter" idx="12"/>
          </p:nvPr>
        </p:nvSpPr>
        <p:spPr/>
        <p:txBody>
          <a:bodyPr/>
          <a:lstStyle>
            <a:lvl1pPr>
              <a:defRPr/>
            </a:lvl1pPr>
          </a:lstStyle>
          <a:p>
            <a:pPr>
              <a:defRPr/>
            </a:pPr>
            <a:fld id="{3184E5A3-315A-4884-9EAA-F0D62D4E03D8}" type="slidenum">
              <a:rPr lang="en-US" altLang="ja-JP"/>
              <a:pPr>
                <a:defRPr/>
              </a:pPr>
              <a:t>‹#›</a:t>
            </a:fld>
            <a:endParaRPr lang="en-US" altLang="ja-JP"/>
          </a:p>
        </p:txBody>
      </p:sp>
    </p:spTree>
    <p:extLst>
      <p:ext uri="{BB962C8B-B14F-4D97-AF65-F5344CB8AC3E}">
        <p14:creationId xmlns:p14="http://schemas.microsoft.com/office/powerpoint/2010/main" val="2382285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25"/>
            <a:ext cx="84201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506" y="2906720"/>
            <a:ext cx="8420100" cy="1500187"/>
          </a:xfrm>
        </p:spPr>
        <p:txBody>
          <a:bodyPr anchor="b"/>
          <a:lstStyle>
            <a:lvl1pPr marL="0" indent="0">
              <a:buNone/>
              <a:defRPr sz="2000">
                <a:solidFill>
                  <a:schemeClr val="tx1">
                    <a:tint val="75000"/>
                  </a:schemeClr>
                </a:solidFill>
              </a:defRPr>
            </a:lvl1pPr>
            <a:lvl2pPr marL="457155" indent="0">
              <a:buNone/>
              <a:defRPr sz="1800">
                <a:solidFill>
                  <a:schemeClr val="tx1">
                    <a:tint val="75000"/>
                  </a:schemeClr>
                </a:solidFill>
              </a:defRPr>
            </a:lvl2pPr>
            <a:lvl3pPr marL="914310" indent="0">
              <a:buNone/>
              <a:defRPr sz="1600">
                <a:solidFill>
                  <a:schemeClr val="tx1">
                    <a:tint val="75000"/>
                  </a:schemeClr>
                </a:solidFill>
              </a:defRPr>
            </a:lvl3pPr>
            <a:lvl4pPr marL="1371465" indent="0">
              <a:buNone/>
              <a:defRPr sz="1400">
                <a:solidFill>
                  <a:schemeClr val="tx1">
                    <a:tint val="75000"/>
                  </a:schemeClr>
                </a:solidFill>
              </a:defRPr>
            </a:lvl4pPr>
            <a:lvl5pPr marL="1828621" indent="0">
              <a:buNone/>
              <a:defRPr sz="1400">
                <a:solidFill>
                  <a:schemeClr val="tx1">
                    <a:tint val="75000"/>
                  </a:schemeClr>
                </a:solidFill>
              </a:defRPr>
            </a:lvl5pPr>
            <a:lvl6pPr marL="2285776" indent="0">
              <a:buNone/>
              <a:defRPr sz="1400">
                <a:solidFill>
                  <a:schemeClr val="tx1">
                    <a:tint val="75000"/>
                  </a:schemeClr>
                </a:solidFill>
              </a:defRPr>
            </a:lvl6pPr>
            <a:lvl7pPr marL="2742931" indent="0">
              <a:buNone/>
              <a:defRPr sz="1400">
                <a:solidFill>
                  <a:schemeClr val="tx1">
                    <a:tint val="75000"/>
                  </a:schemeClr>
                </a:solidFill>
              </a:defRPr>
            </a:lvl7pPr>
            <a:lvl8pPr marL="3200086" indent="0">
              <a:buNone/>
              <a:defRPr sz="1400">
                <a:solidFill>
                  <a:schemeClr val="tx1">
                    <a:tint val="75000"/>
                  </a:schemeClr>
                </a:solidFill>
              </a:defRPr>
            </a:lvl8pPr>
            <a:lvl9pPr marL="3657242"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endParaRPr lang="en-US" altLang="ja-JP"/>
          </a:p>
        </p:txBody>
      </p:sp>
      <p:sp>
        <p:nvSpPr>
          <p:cNvPr id="5" name="フッター プレースホルダ 4"/>
          <p:cNvSpPr>
            <a:spLocks noGrp="1"/>
          </p:cNvSpPr>
          <p:nvPr>
            <p:ph type="ftr" sz="quarter" idx="11"/>
          </p:nvPr>
        </p:nvSpPr>
        <p:spPr/>
        <p:txBody>
          <a:bodyPr/>
          <a:lstStyle>
            <a:lvl1pPr>
              <a:defRPr/>
            </a:lvl1pPr>
          </a:lstStyle>
          <a:p>
            <a:pPr>
              <a:defRPr/>
            </a:pPr>
            <a:endParaRPr lang="en-US" altLang="ja-JP"/>
          </a:p>
        </p:txBody>
      </p:sp>
      <p:sp>
        <p:nvSpPr>
          <p:cNvPr id="6" name="スライド番号プレースホルダ 5"/>
          <p:cNvSpPr>
            <a:spLocks noGrp="1"/>
          </p:cNvSpPr>
          <p:nvPr>
            <p:ph type="sldNum" sz="quarter" idx="12"/>
          </p:nvPr>
        </p:nvSpPr>
        <p:spPr/>
        <p:txBody>
          <a:bodyPr/>
          <a:lstStyle>
            <a:lvl1pPr>
              <a:defRPr/>
            </a:lvl1pPr>
          </a:lstStyle>
          <a:p>
            <a:pPr>
              <a:defRPr/>
            </a:pPr>
            <a:fld id="{223ABC5E-C049-4607-826C-1BD7E0E173E6}" type="slidenum">
              <a:rPr lang="en-US" altLang="ja-JP"/>
              <a:pPr>
                <a:defRPr/>
              </a:pPr>
              <a:t>‹#›</a:t>
            </a:fld>
            <a:endParaRPr lang="en-US" altLang="ja-JP"/>
          </a:p>
        </p:txBody>
      </p:sp>
    </p:spTree>
    <p:extLst>
      <p:ext uri="{BB962C8B-B14F-4D97-AF65-F5344CB8AC3E}">
        <p14:creationId xmlns:p14="http://schemas.microsoft.com/office/powerpoint/2010/main" val="29852069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536576" y="1600205"/>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448301" y="1600205"/>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endParaRPr lang="en-US" altLang="ja-JP"/>
          </a:p>
        </p:txBody>
      </p:sp>
      <p:sp>
        <p:nvSpPr>
          <p:cNvPr id="6" name="フッター プレースホルダ 4"/>
          <p:cNvSpPr>
            <a:spLocks noGrp="1"/>
          </p:cNvSpPr>
          <p:nvPr>
            <p:ph type="ftr" sz="quarter" idx="11"/>
          </p:nvPr>
        </p:nvSpPr>
        <p:spPr/>
        <p:txBody>
          <a:bodyPr/>
          <a:lstStyle>
            <a:lvl1pPr>
              <a:defRPr/>
            </a:lvl1pPr>
          </a:lstStyle>
          <a:p>
            <a:pPr>
              <a:defRPr/>
            </a:pPr>
            <a:endParaRPr lang="en-US" altLang="ja-JP"/>
          </a:p>
        </p:txBody>
      </p:sp>
      <p:sp>
        <p:nvSpPr>
          <p:cNvPr id="7" name="スライド番号プレースホルダ 5"/>
          <p:cNvSpPr>
            <a:spLocks noGrp="1"/>
          </p:cNvSpPr>
          <p:nvPr>
            <p:ph type="sldNum" sz="quarter" idx="12"/>
          </p:nvPr>
        </p:nvSpPr>
        <p:spPr/>
        <p:txBody>
          <a:bodyPr/>
          <a:lstStyle>
            <a:lvl1pPr>
              <a:defRPr/>
            </a:lvl1pPr>
          </a:lstStyle>
          <a:p>
            <a:pPr>
              <a:defRPr/>
            </a:pPr>
            <a:fld id="{AB941B97-9AB6-4F31-92D3-EE8F1B308D64}" type="slidenum">
              <a:rPr lang="en-US" altLang="ja-JP"/>
              <a:pPr>
                <a:defRPr/>
              </a:pPr>
              <a:t>‹#›</a:t>
            </a:fld>
            <a:endParaRPr lang="en-US" altLang="ja-JP"/>
          </a:p>
        </p:txBody>
      </p:sp>
    </p:spTree>
    <p:extLst>
      <p:ext uri="{BB962C8B-B14F-4D97-AF65-F5344CB8AC3E}">
        <p14:creationId xmlns:p14="http://schemas.microsoft.com/office/powerpoint/2010/main" val="36861993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155" indent="0">
              <a:buNone/>
              <a:defRPr sz="2000" b="1"/>
            </a:lvl2pPr>
            <a:lvl3pPr marL="914310" indent="0">
              <a:buNone/>
              <a:defRPr sz="1800" b="1"/>
            </a:lvl3pPr>
            <a:lvl4pPr marL="1371465" indent="0">
              <a:buNone/>
              <a:defRPr sz="1600" b="1"/>
            </a:lvl4pPr>
            <a:lvl5pPr marL="1828621" indent="0">
              <a:buNone/>
              <a:defRPr sz="1600" b="1"/>
            </a:lvl5pPr>
            <a:lvl6pPr marL="2285776" indent="0">
              <a:buNone/>
              <a:defRPr sz="1600" b="1"/>
            </a:lvl6pPr>
            <a:lvl7pPr marL="2742931" indent="0">
              <a:buNone/>
              <a:defRPr sz="1600" b="1"/>
            </a:lvl7pPr>
            <a:lvl8pPr marL="3200086" indent="0">
              <a:buNone/>
              <a:defRPr sz="1600" b="1"/>
            </a:lvl8pPr>
            <a:lvl9pPr marL="3657242"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6"/>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115" y="1535113"/>
            <a:ext cx="4378590" cy="639762"/>
          </a:xfrm>
        </p:spPr>
        <p:txBody>
          <a:bodyPr anchor="b"/>
          <a:lstStyle>
            <a:lvl1pPr marL="0" indent="0">
              <a:buNone/>
              <a:defRPr sz="2400" b="1"/>
            </a:lvl1pPr>
            <a:lvl2pPr marL="457155" indent="0">
              <a:buNone/>
              <a:defRPr sz="2000" b="1"/>
            </a:lvl2pPr>
            <a:lvl3pPr marL="914310" indent="0">
              <a:buNone/>
              <a:defRPr sz="1800" b="1"/>
            </a:lvl3pPr>
            <a:lvl4pPr marL="1371465" indent="0">
              <a:buNone/>
              <a:defRPr sz="1600" b="1"/>
            </a:lvl4pPr>
            <a:lvl5pPr marL="1828621" indent="0">
              <a:buNone/>
              <a:defRPr sz="1600" b="1"/>
            </a:lvl5pPr>
            <a:lvl6pPr marL="2285776" indent="0">
              <a:buNone/>
              <a:defRPr sz="1600" b="1"/>
            </a:lvl6pPr>
            <a:lvl7pPr marL="2742931" indent="0">
              <a:buNone/>
              <a:defRPr sz="1600" b="1"/>
            </a:lvl7pPr>
            <a:lvl8pPr marL="3200086" indent="0">
              <a:buNone/>
              <a:defRPr sz="1600" b="1"/>
            </a:lvl8pPr>
            <a:lvl9pPr marL="3657242"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115" y="2174876"/>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endParaRPr lang="en-US" altLang="ja-JP"/>
          </a:p>
        </p:txBody>
      </p:sp>
      <p:sp>
        <p:nvSpPr>
          <p:cNvPr id="8" name="フッター プレースホルダ 4"/>
          <p:cNvSpPr>
            <a:spLocks noGrp="1"/>
          </p:cNvSpPr>
          <p:nvPr>
            <p:ph type="ftr" sz="quarter" idx="11"/>
          </p:nvPr>
        </p:nvSpPr>
        <p:spPr/>
        <p:txBody>
          <a:bodyPr/>
          <a:lstStyle>
            <a:lvl1pPr>
              <a:defRPr/>
            </a:lvl1pPr>
          </a:lstStyle>
          <a:p>
            <a:pPr>
              <a:defRPr/>
            </a:pPr>
            <a:endParaRPr lang="en-US" altLang="ja-JP"/>
          </a:p>
        </p:txBody>
      </p:sp>
      <p:sp>
        <p:nvSpPr>
          <p:cNvPr id="9" name="スライド番号プレースホルダ 5"/>
          <p:cNvSpPr>
            <a:spLocks noGrp="1"/>
          </p:cNvSpPr>
          <p:nvPr>
            <p:ph type="sldNum" sz="quarter" idx="12"/>
          </p:nvPr>
        </p:nvSpPr>
        <p:spPr/>
        <p:txBody>
          <a:bodyPr/>
          <a:lstStyle>
            <a:lvl1pPr>
              <a:defRPr/>
            </a:lvl1pPr>
          </a:lstStyle>
          <a:p>
            <a:pPr>
              <a:defRPr/>
            </a:pPr>
            <a:fld id="{CFB730A5-9BDB-408C-A01C-CE9AF73D7DC1}" type="slidenum">
              <a:rPr lang="en-US" altLang="ja-JP"/>
              <a:pPr>
                <a:defRPr/>
              </a:pPr>
              <a:t>‹#›</a:t>
            </a:fld>
            <a:endParaRPr lang="en-US" altLang="ja-JP"/>
          </a:p>
        </p:txBody>
      </p:sp>
    </p:spTree>
    <p:extLst>
      <p:ext uri="{BB962C8B-B14F-4D97-AF65-F5344CB8AC3E}">
        <p14:creationId xmlns:p14="http://schemas.microsoft.com/office/powerpoint/2010/main" val="26595635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endParaRPr lang="en-US" altLang="ja-JP"/>
          </a:p>
        </p:txBody>
      </p:sp>
      <p:sp>
        <p:nvSpPr>
          <p:cNvPr id="4" name="フッター プレースホルダ 4"/>
          <p:cNvSpPr>
            <a:spLocks noGrp="1"/>
          </p:cNvSpPr>
          <p:nvPr>
            <p:ph type="ftr" sz="quarter" idx="11"/>
          </p:nvPr>
        </p:nvSpPr>
        <p:spPr/>
        <p:txBody>
          <a:bodyPr/>
          <a:lstStyle>
            <a:lvl1pPr>
              <a:defRPr/>
            </a:lvl1pPr>
          </a:lstStyle>
          <a:p>
            <a:pPr>
              <a:defRPr/>
            </a:pPr>
            <a:endParaRPr lang="en-US" altLang="ja-JP"/>
          </a:p>
        </p:txBody>
      </p:sp>
      <p:sp>
        <p:nvSpPr>
          <p:cNvPr id="5" name="スライド番号プレースホルダ 5"/>
          <p:cNvSpPr>
            <a:spLocks noGrp="1"/>
          </p:cNvSpPr>
          <p:nvPr>
            <p:ph type="sldNum" sz="quarter" idx="12"/>
          </p:nvPr>
        </p:nvSpPr>
        <p:spPr/>
        <p:txBody>
          <a:bodyPr/>
          <a:lstStyle>
            <a:lvl1pPr>
              <a:defRPr/>
            </a:lvl1pPr>
          </a:lstStyle>
          <a:p>
            <a:pPr>
              <a:defRPr/>
            </a:pPr>
            <a:fld id="{53F4FA7E-5A9D-4710-A0D7-241AB25DC50C}" type="slidenum">
              <a:rPr lang="en-US" altLang="ja-JP"/>
              <a:pPr>
                <a:defRPr/>
              </a:pPr>
              <a:t>‹#›</a:t>
            </a:fld>
            <a:endParaRPr lang="en-US" altLang="ja-JP"/>
          </a:p>
        </p:txBody>
      </p:sp>
    </p:spTree>
    <p:extLst>
      <p:ext uri="{BB962C8B-B14F-4D97-AF65-F5344CB8AC3E}">
        <p14:creationId xmlns:p14="http://schemas.microsoft.com/office/powerpoint/2010/main" val="78394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E4A1011D-D229-404D-BADD-0FE683F74723}" type="slidenum">
              <a:rPr lang="en-US" altLang="ja-JP"/>
              <a:pPr>
                <a:defRPr/>
              </a:pPr>
              <a:t>‹#›</a:t>
            </a:fld>
            <a:endParaRPr lang="en-US" altLang="ja-JP"/>
          </a:p>
        </p:txBody>
      </p:sp>
    </p:spTree>
    <p:extLst>
      <p:ext uri="{BB962C8B-B14F-4D97-AF65-F5344CB8AC3E}">
        <p14:creationId xmlns:p14="http://schemas.microsoft.com/office/powerpoint/2010/main" val="293155272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pPr>
              <a:defRPr/>
            </a:pPr>
            <a:endParaRPr lang="en-US" altLang="ja-JP"/>
          </a:p>
        </p:txBody>
      </p:sp>
      <p:sp>
        <p:nvSpPr>
          <p:cNvPr id="3" name="フッター プレースホルダ 2"/>
          <p:cNvSpPr>
            <a:spLocks noGrp="1"/>
          </p:cNvSpPr>
          <p:nvPr>
            <p:ph type="ftr" sz="quarter" idx="11"/>
          </p:nvPr>
        </p:nvSpPr>
        <p:spPr/>
        <p:txBody>
          <a:bodyPr/>
          <a:lstStyle>
            <a:lvl1pPr>
              <a:defRPr/>
            </a:lvl1pPr>
          </a:lstStyle>
          <a:p>
            <a:pPr>
              <a:defRPr/>
            </a:pPr>
            <a:endParaRPr lang="en-US" altLang="ja-JP"/>
          </a:p>
        </p:txBody>
      </p:sp>
      <p:sp>
        <p:nvSpPr>
          <p:cNvPr id="4" name="スライド番号プレースホルダ 3"/>
          <p:cNvSpPr>
            <a:spLocks noGrp="1"/>
          </p:cNvSpPr>
          <p:nvPr>
            <p:ph type="sldNum" sz="quarter" idx="12"/>
          </p:nvPr>
        </p:nvSpPr>
        <p:spPr>
          <a:xfrm>
            <a:off x="7616825" y="6592888"/>
            <a:ext cx="2311400" cy="365125"/>
          </a:xfrm>
        </p:spPr>
        <p:txBody>
          <a:bodyPr/>
          <a:lstStyle>
            <a:lvl1pPr>
              <a:defRPr/>
            </a:lvl1pPr>
          </a:lstStyle>
          <a:p>
            <a:pPr>
              <a:defRPr/>
            </a:pPr>
            <a:fld id="{DF23A884-D70B-4DF3-B058-445A8B7BC337}" type="slidenum">
              <a:rPr lang="en-US" altLang="ja-JP"/>
              <a:pPr>
                <a:defRPr/>
              </a:pPr>
              <a:t>‹#›</a:t>
            </a:fld>
            <a:endParaRPr lang="en-US" altLang="ja-JP"/>
          </a:p>
        </p:txBody>
      </p:sp>
    </p:spTree>
    <p:extLst>
      <p:ext uri="{BB962C8B-B14F-4D97-AF65-F5344CB8AC3E}">
        <p14:creationId xmlns:p14="http://schemas.microsoft.com/office/powerpoint/2010/main" val="23207975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973" y="273053"/>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2"/>
            <a:ext cx="3259006" cy="4691063"/>
          </a:xfrm>
        </p:spPr>
        <p:txBody>
          <a:bodyPr/>
          <a:lstStyle>
            <a:lvl1pPr marL="0" indent="0">
              <a:buNone/>
              <a:defRPr sz="1400"/>
            </a:lvl1pPr>
            <a:lvl2pPr marL="457155" indent="0">
              <a:buNone/>
              <a:defRPr sz="1200"/>
            </a:lvl2pPr>
            <a:lvl3pPr marL="914310" indent="0">
              <a:buNone/>
              <a:defRPr sz="1000"/>
            </a:lvl3pPr>
            <a:lvl4pPr marL="1371465" indent="0">
              <a:buNone/>
              <a:defRPr sz="900"/>
            </a:lvl4pPr>
            <a:lvl5pPr marL="1828621" indent="0">
              <a:buNone/>
              <a:defRPr sz="900"/>
            </a:lvl5pPr>
            <a:lvl6pPr marL="2285776" indent="0">
              <a:buNone/>
              <a:defRPr sz="900"/>
            </a:lvl6pPr>
            <a:lvl7pPr marL="2742931" indent="0">
              <a:buNone/>
              <a:defRPr sz="900"/>
            </a:lvl7pPr>
            <a:lvl8pPr marL="3200086" indent="0">
              <a:buNone/>
              <a:defRPr sz="900"/>
            </a:lvl8pPr>
            <a:lvl9pPr marL="3657242"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en-US" altLang="ja-JP"/>
          </a:p>
        </p:txBody>
      </p:sp>
      <p:sp>
        <p:nvSpPr>
          <p:cNvPr id="6" name="フッター プレースホルダ 4"/>
          <p:cNvSpPr>
            <a:spLocks noGrp="1"/>
          </p:cNvSpPr>
          <p:nvPr>
            <p:ph type="ftr" sz="quarter" idx="11"/>
          </p:nvPr>
        </p:nvSpPr>
        <p:spPr/>
        <p:txBody>
          <a:bodyPr/>
          <a:lstStyle>
            <a:lvl1pPr>
              <a:defRPr/>
            </a:lvl1pPr>
          </a:lstStyle>
          <a:p>
            <a:pPr>
              <a:defRPr/>
            </a:pPr>
            <a:endParaRPr lang="en-US" altLang="ja-JP"/>
          </a:p>
        </p:txBody>
      </p:sp>
      <p:sp>
        <p:nvSpPr>
          <p:cNvPr id="7" name="スライド番号プレースホルダ 5"/>
          <p:cNvSpPr>
            <a:spLocks noGrp="1"/>
          </p:cNvSpPr>
          <p:nvPr>
            <p:ph type="sldNum" sz="quarter" idx="12"/>
          </p:nvPr>
        </p:nvSpPr>
        <p:spPr/>
        <p:txBody>
          <a:bodyPr/>
          <a:lstStyle>
            <a:lvl1pPr>
              <a:defRPr/>
            </a:lvl1pPr>
          </a:lstStyle>
          <a:p>
            <a:pPr>
              <a:defRPr/>
            </a:pPr>
            <a:fld id="{3A3D8B6F-9315-483D-A46A-874BFF0A0F11}" type="slidenum">
              <a:rPr lang="en-US" altLang="ja-JP"/>
              <a:pPr>
                <a:defRPr/>
              </a:pPr>
              <a:t>‹#›</a:t>
            </a:fld>
            <a:endParaRPr lang="en-US" altLang="ja-JP"/>
          </a:p>
        </p:txBody>
      </p:sp>
    </p:spTree>
    <p:extLst>
      <p:ext uri="{BB962C8B-B14F-4D97-AF65-F5344CB8AC3E}">
        <p14:creationId xmlns:p14="http://schemas.microsoft.com/office/powerpoint/2010/main" val="1175667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6" y="4800601"/>
            <a:ext cx="59436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646" y="612775"/>
            <a:ext cx="5943600" cy="4114800"/>
          </a:xfrm>
        </p:spPr>
        <p:txBody>
          <a:bodyPr rtlCol="0">
            <a:normAutofit/>
          </a:bodyPr>
          <a:lstStyle>
            <a:lvl1pPr marL="0" indent="0">
              <a:buNone/>
              <a:defRPr sz="3200"/>
            </a:lvl1pPr>
            <a:lvl2pPr marL="457155" indent="0">
              <a:buNone/>
              <a:defRPr sz="2800"/>
            </a:lvl2pPr>
            <a:lvl3pPr marL="914310" indent="0">
              <a:buNone/>
              <a:defRPr sz="2400"/>
            </a:lvl3pPr>
            <a:lvl4pPr marL="1371465" indent="0">
              <a:buNone/>
              <a:defRPr sz="2000"/>
            </a:lvl4pPr>
            <a:lvl5pPr marL="1828621" indent="0">
              <a:buNone/>
              <a:defRPr sz="2000"/>
            </a:lvl5pPr>
            <a:lvl6pPr marL="2285776" indent="0">
              <a:buNone/>
              <a:defRPr sz="2000"/>
            </a:lvl6pPr>
            <a:lvl7pPr marL="2742931" indent="0">
              <a:buNone/>
              <a:defRPr sz="2000"/>
            </a:lvl7pPr>
            <a:lvl8pPr marL="3200086" indent="0">
              <a:buNone/>
              <a:defRPr sz="2000"/>
            </a:lvl8pPr>
            <a:lvl9pPr marL="3657242" indent="0">
              <a:buNone/>
              <a:defRPr sz="2000"/>
            </a:lvl9pPr>
          </a:lstStyle>
          <a:p>
            <a:pPr lvl="0"/>
            <a:r>
              <a:rPr lang="ja-JP" altLang="en-US" noProof="0"/>
              <a:t>アイコンをクリックして図を追加</a:t>
            </a:r>
          </a:p>
        </p:txBody>
      </p:sp>
      <p:sp>
        <p:nvSpPr>
          <p:cNvPr id="4" name="テキスト プレースホルダ 3"/>
          <p:cNvSpPr>
            <a:spLocks noGrp="1"/>
          </p:cNvSpPr>
          <p:nvPr>
            <p:ph type="body" sz="half" idx="2"/>
          </p:nvPr>
        </p:nvSpPr>
        <p:spPr>
          <a:xfrm>
            <a:off x="1941646" y="5367338"/>
            <a:ext cx="5943600" cy="804862"/>
          </a:xfrm>
        </p:spPr>
        <p:txBody>
          <a:bodyPr/>
          <a:lstStyle>
            <a:lvl1pPr marL="0" indent="0">
              <a:buNone/>
              <a:defRPr sz="1400"/>
            </a:lvl1pPr>
            <a:lvl2pPr marL="457155" indent="0">
              <a:buNone/>
              <a:defRPr sz="1200"/>
            </a:lvl2pPr>
            <a:lvl3pPr marL="914310" indent="0">
              <a:buNone/>
              <a:defRPr sz="1000"/>
            </a:lvl3pPr>
            <a:lvl4pPr marL="1371465" indent="0">
              <a:buNone/>
              <a:defRPr sz="900"/>
            </a:lvl4pPr>
            <a:lvl5pPr marL="1828621" indent="0">
              <a:buNone/>
              <a:defRPr sz="900"/>
            </a:lvl5pPr>
            <a:lvl6pPr marL="2285776" indent="0">
              <a:buNone/>
              <a:defRPr sz="900"/>
            </a:lvl6pPr>
            <a:lvl7pPr marL="2742931" indent="0">
              <a:buNone/>
              <a:defRPr sz="900"/>
            </a:lvl7pPr>
            <a:lvl8pPr marL="3200086" indent="0">
              <a:buNone/>
              <a:defRPr sz="900"/>
            </a:lvl8pPr>
            <a:lvl9pPr marL="3657242"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en-US" altLang="ja-JP"/>
          </a:p>
        </p:txBody>
      </p:sp>
      <p:sp>
        <p:nvSpPr>
          <p:cNvPr id="6" name="フッター プレースホルダ 4"/>
          <p:cNvSpPr>
            <a:spLocks noGrp="1"/>
          </p:cNvSpPr>
          <p:nvPr>
            <p:ph type="ftr" sz="quarter" idx="11"/>
          </p:nvPr>
        </p:nvSpPr>
        <p:spPr/>
        <p:txBody>
          <a:bodyPr/>
          <a:lstStyle>
            <a:lvl1pPr>
              <a:defRPr/>
            </a:lvl1pPr>
          </a:lstStyle>
          <a:p>
            <a:pPr>
              <a:defRPr/>
            </a:pPr>
            <a:endParaRPr lang="en-US" altLang="ja-JP"/>
          </a:p>
        </p:txBody>
      </p:sp>
      <p:sp>
        <p:nvSpPr>
          <p:cNvPr id="7" name="スライド番号プレースホルダ 5"/>
          <p:cNvSpPr>
            <a:spLocks noGrp="1"/>
          </p:cNvSpPr>
          <p:nvPr>
            <p:ph type="sldNum" sz="quarter" idx="12"/>
          </p:nvPr>
        </p:nvSpPr>
        <p:spPr/>
        <p:txBody>
          <a:bodyPr/>
          <a:lstStyle>
            <a:lvl1pPr>
              <a:defRPr/>
            </a:lvl1pPr>
          </a:lstStyle>
          <a:p>
            <a:pPr>
              <a:defRPr/>
            </a:pPr>
            <a:fld id="{0E69BE11-9119-4C10-A0E3-61573D875D40}" type="slidenum">
              <a:rPr lang="en-US" altLang="ja-JP"/>
              <a:pPr>
                <a:defRPr/>
              </a:pPr>
              <a:t>‹#›</a:t>
            </a:fld>
            <a:endParaRPr lang="en-US" altLang="ja-JP"/>
          </a:p>
        </p:txBody>
      </p:sp>
    </p:spTree>
    <p:extLst>
      <p:ext uri="{BB962C8B-B14F-4D97-AF65-F5344CB8AC3E}">
        <p14:creationId xmlns:p14="http://schemas.microsoft.com/office/powerpoint/2010/main" val="212127830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endParaRPr lang="en-US" altLang="ja-JP"/>
          </a:p>
        </p:txBody>
      </p:sp>
      <p:sp>
        <p:nvSpPr>
          <p:cNvPr id="5" name="フッター プレースホルダ 4"/>
          <p:cNvSpPr>
            <a:spLocks noGrp="1"/>
          </p:cNvSpPr>
          <p:nvPr>
            <p:ph type="ftr" sz="quarter" idx="11"/>
          </p:nvPr>
        </p:nvSpPr>
        <p:spPr/>
        <p:txBody>
          <a:bodyPr/>
          <a:lstStyle>
            <a:lvl1pPr>
              <a:defRPr/>
            </a:lvl1pPr>
          </a:lstStyle>
          <a:p>
            <a:pPr>
              <a:defRPr/>
            </a:pPr>
            <a:endParaRPr lang="en-US" altLang="ja-JP"/>
          </a:p>
        </p:txBody>
      </p:sp>
      <p:sp>
        <p:nvSpPr>
          <p:cNvPr id="6" name="スライド番号プレースホルダ 5"/>
          <p:cNvSpPr>
            <a:spLocks noGrp="1"/>
          </p:cNvSpPr>
          <p:nvPr>
            <p:ph type="sldNum" sz="quarter" idx="12"/>
          </p:nvPr>
        </p:nvSpPr>
        <p:spPr/>
        <p:txBody>
          <a:bodyPr/>
          <a:lstStyle>
            <a:lvl1pPr>
              <a:defRPr/>
            </a:lvl1pPr>
          </a:lstStyle>
          <a:p>
            <a:pPr>
              <a:defRPr/>
            </a:pPr>
            <a:fld id="{C3E61704-1832-45B0-ADC4-E5C808F4C7FB}" type="slidenum">
              <a:rPr lang="en-US" altLang="ja-JP"/>
              <a:pPr>
                <a:defRPr/>
              </a:pPr>
              <a:t>‹#›</a:t>
            </a:fld>
            <a:endParaRPr lang="en-US" altLang="ja-JP"/>
          </a:p>
        </p:txBody>
      </p:sp>
    </p:spTree>
    <p:extLst>
      <p:ext uri="{BB962C8B-B14F-4D97-AF65-F5344CB8AC3E}">
        <p14:creationId xmlns:p14="http://schemas.microsoft.com/office/powerpoint/2010/main" val="164378409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80337" y="274640"/>
            <a:ext cx="2414588"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536579" y="274640"/>
            <a:ext cx="7078663"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endParaRPr lang="en-US" altLang="ja-JP"/>
          </a:p>
        </p:txBody>
      </p:sp>
      <p:sp>
        <p:nvSpPr>
          <p:cNvPr id="5" name="フッター プレースホルダ 4"/>
          <p:cNvSpPr>
            <a:spLocks noGrp="1"/>
          </p:cNvSpPr>
          <p:nvPr>
            <p:ph type="ftr" sz="quarter" idx="11"/>
          </p:nvPr>
        </p:nvSpPr>
        <p:spPr/>
        <p:txBody>
          <a:bodyPr/>
          <a:lstStyle>
            <a:lvl1pPr>
              <a:defRPr/>
            </a:lvl1pPr>
          </a:lstStyle>
          <a:p>
            <a:pPr>
              <a:defRPr/>
            </a:pPr>
            <a:endParaRPr lang="en-US" altLang="ja-JP"/>
          </a:p>
        </p:txBody>
      </p:sp>
      <p:sp>
        <p:nvSpPr>
          <p:cNvPr id="6" name="スライド番号プレースホルダ 5"/>
          <p:cNvSpPr>
            <a:spLocks noGrp="1"/>
          </p:cNvSpPr>
          <p:nvPr>
            <p:ph type="sldNum" sz="quarter" idx="12"/>
          </p:nvPr>
        </p:nvSpPr>
        <p:spPr/>
        <p:txBody>
          <a:bodyPr/>
          <a:lstStyle>
            <a:lvl1pPr>
              <a:defRPr/>
            </a:lvl1pPr>
          </a:lstStyle>
          <a:p>
            <a:pPr>
              <a:defRPr/>
            </a:pPr>
            <a:fld id="{C19C45D4-E1CB-48D9-A758-0349E3F88C61}" type="slidenum">
              <a:rPr lang="en-US" altLang="ja-JP"/>
              <a:pPr>
                <a:defRPr/>
              </a:pPr>
              <a:t>‹#›</a:t>
            </a:fld>
            <a:endParaRPr lang="en-US" altLang="ja-JP"/>
          </a:p>
        </p:txBody>
      </p:sp>
    </p:spTree>
    <p:extLst>
      <p:ext uri="{BB962C8B-B14F-4D97-AF65-F5344CB8AC3E}">
        <p14:creationId xmlns:p14="http://schemas.microsoft.com/office/powerpoint/2010/main" val="280688002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32"/>
            <a:ext cx="84201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155" indent="0" algn="ctr">
              <a:buNone/>
              <a:defRPr>
                <a:solidFill>
                  <a:schemeClr val="tx1">
                    <a:tint val="75000"/>
                  </a:schemeClr>
                </a:solidFill>
              </a:defRPr>
            </a:lvl2pPr>
            <a:lvl3pPr marL="914310" indent="0" algn="ctr">
              <a:buNone/>
              <a:defRPr>
                <a:solidFill>
                  <a:schemeClr val="tx1">
                    <a:tint val="75000"/>
                  </a:schemeClr>
                </a:solidFill>
              </a:defRPr>
            </a:lvl3pPr>
            <a:lvl4pPr marL="1371465" indent="0" algn="ctr">
              <a:buNone/>
              <a:defRPr>
                <a:solidFill>
                  <a:schemeClr val="tx1">
                    <a:tint val="75000"/>
                  </a:schemeClr>
                </a:solidFill>
              </a:defRPr>
            </a:lvl4pPr>
            <a:lvl5pPr marL="1828621" indent="0" algn="ctr">
              <a:buNone/>
              <a:defRPr>
                <a:solidFill>
                  <a:schemeClr val="tx1">
                    <a:tint val="75000"/>
                  </a:schemeClr>
                </a:solidFill>
              </a:defRPr>
            </a:lvl5pPr>
            <a:lvl6pPr marL="2285776" indent="0" algn="ctr">
              <a:buNone/>
              <a:defRPr>
                <a:solidFill>
                  <a:schemeClr val="tx1">
                    <a:tint val="75000"/>
                  </a:schemeClr>
                </a:solidFill>
              </a:defRPr>
            </a:lvl6pPr>
            <a:lvl7pPr marL="2742931" indent="0" algn="ctr">
              <a:buNone/>
              <a:defRPr>
                <a:solidFill>
                  <a:schemeClr val="tx1">
                    <a:tint val="75000"/>
                  </a:schemeClr>
                </a:solidFill>
              </a:defRPr>
            </a:lvl7pPr>
            <a:lvl8pPr marL="3200086" indent="0" algn="ctr">
              <a:buNone/>
              <a:defRPr>
                <a:solidFill>
                  <a:schemeClr val="tx1">
                    <a:tint val="75000"/>
                  </a:schemeClr>
                </a:solidFill>
              </a:defRPr>
            </a:lvl8pPr>
            <a:lvl9pPr marL="3657242"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253D4591-833E-466B-906B-0265DC04F4CB}" type="slidenum">
              <a:rPr lang="ja-JP" altLang="en-US"/>
              <a:pPr>
                <a:defRPr/>
              </a:pPr>
              <a:t>‹#›</a:t>
            </a:fld>
            <a:endParaRPr lang="ja-JP" altLang="en-US"/>
          </a:p>
        </p:txBody>
      </p:sp>
    </p:spTree>
    <p:extLst>
      <p:ext uri="{BB962C8B-B14F-4D97-AF65-F5344CB8AC3E}">
        <p14:creationId xmlns:p14="http://schemas.microsoft.com/office/powerpoint/2010/main" val="205089243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C77D2DD5-8AFD-40FF-88A9-4616AC4F5690}" type="slidenum">
              <a:rPr lang="ja-JP" altLang="en-US"/>
              <a:pPr>
                <a:defRPr/>
              </a:pPr>
              <a:t>‹#›</a:t>
            </a:fld>
            <a:endParaRPr lang="ja-JP" altLang="en-US"/>
          </a:p>
        </p:txBody>
      </p:sp>
    </p:spTree>
    <p:extLst>
      <p:ext uri="{BB962C8B-B14F-4D97-AF65-F5344CB8AC3E}">
        <p14:creationId xmlns:p14="http://schemas.microsoft.com/office/powerpoint/2010/main" val="79006128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9" y="4406906"/>
            <a:ext cx="84201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639" y="2906720"/>
            <a:ext cx="8420100" cy="1500187"/>
          </a:xfrm>
        </p:spPr>
        <p:txBody>
          <a:bodyPr anchor="b"/>
          <a:lstStyle>
            <a:lvl1pPr marL="0" indent="0">
              <a:buNone/>
              <a:defRPr sz="2000">
                <a:solidFill>
                  <a:schemeClr val="tx1">
                    <a:tint val="75000"/>
                  </a:schemeClr>
                </a:solidFill>
              </a:defRPr>
            </a:lvl1pPr>
            <a:lvl2pPr marL="457155" indent="0">
              <a:buNone/>
              <a:defRPr sz="1800">
                <a:solidFill>
                  <a:schemeClr val="tx1">
                    <a:tint val="75000"/>
                  </a:schemeClr>
                </a:solidFill>
              </a:defRPr>
            </a:lvl2pPr>
            <a:lvl3pPr marL="914310" indent="0">
              <a:buNone/>
              <a:defRPr sz="1600">
                <a:solidFill>
                  <a:schemeClr val="tx1">
                    <a:tint val="75000"/>
                  </a:schemeClr>
                </a:solidFill>
              </a:defRPr>
            </a:lvl3pPr>
            <a:lvl4pPr marL="1371465" indent="0">
              <a:buNone/>
              <a:defRPr sz="1400">
                <a:solidFill>
                  <a:schemeClr val="tx1">
                    <a:tint val="75000"/>
                  </a:schemeClr>
                </a:solidFill>
              </a:defRPr>
            </a:lvl4pPr>
            <a:lvl5pPr marL="1828621" indent="0">
              <a:buNone/>
              <a:defRPr sz="1400">
                <a:solidFill>
                  <a:schemeClr val="tx1">
                    <a:tint val="75000"/>
                  </a:schemeClr>
                </a:solidFill>
              </a:defRPr>
            </a:lvl5pPr>
            <a:lvl6pPr marL="2285776" indent="0">
              <a:buNone/>
              <a:defRPr sz="1400">
                <a:solidFill>
                  <a:schemeClr val="tx1">
                    <a:tint val="75000"/>
                  </a:schemeClr>
                </a:solidFill>
              </a:defRPr>
            </a:lvl6pPr>
            <a:lvl7pPr marL="2742931" indent="0">
              <a:buNone/>
              <a:defRPr sz="1400">
                <a:solidFill>
                  <a:schemeClr val="tx1">
                    <a:tint val="75000"/>
                  </a:schemeClr>
                </a:solidFill>
              </a:defRPr>
            </a:lvl7pPr>
            <a:lvl8pPr marL="3200086" indent="0">
              <a:buNone/>
              <a:defRPr sz="1400">
                <a:solidFill>
                  <a:schemeClr val="tx1">
                    <a:tint val="75000"/>
                  </a:schemeClr>
                </a:solidFill>
              </a:defRPr>
            </a:lvl8pPr>
            <a:lvl9pPr marL="3657242"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F0C1D22B-5A82-43C2-9C3D-6EEF6D15E6E9}" type="slidenum">
              <a:rPr lang="ja-JP" altLang="en-US"/>
              <a:pPr>
                <a:defRPr/>
              </a:pPr>
              <a:t>‹#›</a:t>
            </a:fld>
            <a:endParaRPr lang="ja-JP" altLang="en-US"/>
          </a:p>
        </p:txBody>
      </p:sp>
    </p:spTree>
    <p:extLst>
      <p:ext uri="{BB962C8B-B14F-4D97-AF65-F5344CB8AC3E}">
        <p14:creationId xmlns:p14="http://schemas.microsoft.com/office/powerpoint/2010/main" val="33196383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02"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9199"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B97D8457-D7FC-435D-9755-D012030B47E4}" type="slidenum">
              <a:rPr lang="ja-JP" altLang="en-US"/>
              <a:pPr>
                <a:defRPr/>
              </a:pPr>
              <a:t>‹#›</a:t>
            </a:fld>
            <a:endParaRPr lang="ja-JP" altLang="en-US"/>
          </a:p>
        </p:txBody>
      </p:sp>
    </p:spTree>
    <p:extLst>
      <p:ext uri="{BB962C8B-B14F-4D97-AF65-F5344CB8AC3E}">
        <p14:creationId xmlns:p14="http://schemas.microsoft.com/office/powerpoint/2010/main" val="191323042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155" indent="0">
              <a:buNone/>
              <a:defRPr sz="2000" b="1"/>
            </a:lvl2pPr>
            <a:lvl3pPr marL="914310" indent="0">
              <a:buNone/>
              <a:defRPr sz="1800" b="1"/>
            </a:lvl3pPr>
            <a:lvl4pPr marL="1371465" indent="0">
              <a:buNone/>
              <a:defRPr sz="1600" b="1"/>
            </a:lvl4pPr>
            <a:lvl5pPr marL="1828621" indent="0">
              <a:buNone/>
              <a:defRPr sz="1600" b="1"/>
            </a:lvl5pPr>
            <a:lvl6pPr marL="2285776" indent="0">
              <a:buNone/>
              <a:defRPr sz="1600" b="1"/>
            </a:lvl6pPr>
            <a:lvl7pPr marL="2742931" indent="0">
              <a:buNone/>
              <a:defRPr sz="1600" b="1"/>
            </a:lvl7pPr>
            <a:lvl8pPr marL="3200086" indent="0">
              <a:buNone/>
              <a:defRPr sz="1600" b="1"/>
            </a:lvl8pPr>
            <a:lvl9pPr marL="3657242"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6"/>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380" y="1535113"/>
            <a:ext cx="4378325" cy="639762"/>
          </a:xfrm>
        </p:spPr>
        <p:txBody>
          <a:bodyPr anchor="b"/>
          <a:lstStyle>
            <a:lvl1pPr marL="0" indent="0">
              <a:buNone/>
              <a:defRPr sz="2400" b="1"/>
            </a:lvl1pPr>
            <a:lvl2pPr marL="457155" indent="0">
              <a:buNone/>
              <a:defRPr sz="2000" b="1"/>
            </a:lvl2pPr>
            <a:lvl3pPr marL="914310" indent="0">
              <a:buNone/>
              <a:defRPr sz="1800" b="1"/>
            </a:lvl3pPr>
            <a:lvl4pPr marL="1371465" indent="0">
              <a:buNone/>
              <a:defRPr sz="1600" b="1"/>
            </a:lvl4pPr>
            <a:lvl5pPr marL="1828621" indent="0">
              <a:buNone/>
              <a:defRPr sz="1600" b="1"/>
            </a:lvl5pPr>
            <a:lvl6pPr marL="2285776" indent="0">
              <a:buNone/>
              <a:defRPr sz="1600" b="1"/>
            </a:lvl6pPr>
            <a:lvl7pPr marL="2742931" indent="0">
              <a:buNone/>
              <a:defRPr sz="1600" b="1"/>
            </a:lvl7pPr>
            <a:lvl8pPr marL="3200086" indent="0">
              <a:buNone/>
              <a:defRPr sz="1600" b="1"/>
            </a:lvl8pPr>
            <a:lvl9pPr marL="3657242"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380" y="2174876"/>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E657F67F-2A28-48A0-A0E8-807F370D267E}" type="slidenum">
              <a:rPr lang="ja-JP" altLang="en-US"/>
              <a:pPr>
                <a:defRPr/>
              </a:pPr>
              <a:t>‹#›</a:t>
            </a:fld>
            <a:endParaRPr lang="ja-JP" altLang="en-US"/>
          </a:p>
        </p:txBody>
      </p:sp>
    </p:spTree>
    <p:extLst>
      <p:ext uri="{BB962C8B-B14F-4D97-AF65-F5344CB8AC3E}">
        <p14:creationId xmlns:p14="http://schemas.microsoft.com/office/powerpoint/2010/main" val="17068354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6"/>
            <a:ext cx="84201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94C028D1-1E1B-4ABB-A270-667910BA36F8}" type="slidenum">
              <a:rPr lang="en-US" altLang="ja-JP"/>
              <a:pPr>
                <a:defRPr/>
              </a:pPr>
              <a:t>‹#›</a:t>
            </a:fld>
            <a:endParaRPr lang="en-US" altLang="ja-JP"/>
          </a:p>
        </p:txBody>
      </p:sp>
    </p:spTree>
    <p:extLst>
      <p:ext uri="{BB962C8B-B14F-4D97-AF65-F5344CB8AC3E}">
        <p14:creationId xmlns:p14="http://schemas.microsoft.com/office/powerpoint/2010/main" val="304650079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D08719FC-60F8-4F4C-B118-96E68D484530}" type="slidenum">
              <a:rPr lang="ja-JP" altLang="en-US"/>
              <a:pPr>
                <a:defRPr/>
              </a:pPr>
              <a:t>‹#›</a:t>
            </a:fld>
            <a:endParaRPr lang="ja-JP" altLang="en-US"/>
          </a:p>
        </p:txBody>
      </p:sp>
    </p:spTree>
    <p:extLst>
      <p:ext uri="{BB962C8B-B14F-4D97-AF65-F5344CB8AC3E}">
        <p14:creationId xmlns:p14="http://schemas.microsoft.com/office/powerpoint/2010/main" val="385101488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5AEFE3F2-1469-42E1-B666-15ADD411A195}" type="slidenum">
              <a:rPr lang="ja-JP" altLang="en-US"/>
              <a:pPr>
                <a:defRPr/>
              </a:pPr>
              <a:t>‹#›</a:t>
            </a:fld>
            <a:endParaRPr lang="ja-JP" altLang="en-US"/>
          </a:p>
        </p:txBody>
      </p:sp>
    </p:spTree>
    <p:extLst>
      <p:ext uri="{BB962C8B-B14F-4D97-AF65-F5344CB8AC3E}">
        <p14:creationId xmlns:p14="http://schemas.microsoft.com/office/powerpoint/2010/main" val="240429967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3500" y="273052"/>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2"/>
            <a:ext cx="3259138" cy="4691063"/>
          </a:xfrm>
        </p:spPr>
        <p:txBody>
          <a:bodyPr/>
          <a:lstStyle>
            <a:lvl1pPr marL="0" indent="0">
              <a:buNone/>
              <a:defRPr sz="1400"/>
            </a:lvl1pPr>
            <a:lvl2pPr marL="457155" indent="0">
              <a:buNone/>
              <a:defRPr sz="1200"/>
            </a:lvl2pPr>
            <a:lvl3pPr marL="914310" indent="0">
              <a:buNone/>
              <a:defRPr sz="1000"/>
            </a:lvl3pPr>
            <a:lvl4pPr marL="1371465" indent="0">
              <a:buNone/>
              <a:defRPr sz="900"/>
            </a:lvl4pPr>
            <a:lvl5pPr marL="1828621" indent="0">
              <a:buNone/>
              <a:defRPr sz="900"/>
            </a:lvl5pPr>
            <a:lvl6pPr marL="2285776" indent="0">
              <a:buNone/>
              <a:defRPr sz="900"/>
            </a:lvl6pPr>
            <a:lvl7pPr marL="2742931" indent="0">
              <a:buNone/>
              <a:defRPr sz="900"/>
            </a:lvl7pPr>
            <a:lvl8pPr marL="3200086" indent="0">
              <a:buNone/>
              <a:defRPr sz="900"/>
            </a:lvl8pPr>
            <a:lvl9pPr marL="3657242"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573662CF-5BAD-492A-B54F-8B2122D06FE3}" type="slidenum">
              <a:rPr lang="ja-JP" altLang="en-US"/>
              <a:pPr>
                <a:defRPr/>
              </a:pPr>
              <a:t>‹#›</a:t>
            </a:fld>
            <a:endParaRPr lang="ja-JP" altLang="en-US"/>
          </a:p>
        </p:txBody>
      </p:sp>
    </p:spTree>
    <p:extLst>
      <p:ext uri="{BB962C8B-B14F-4D97-AF65-F5344CB8AC3E}">
        <p14:creationId xmlns:p14="http://schemas.microsoft.com/office/powerpoint/2010/main" val="182964265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1"/>
            <a:ext cx="59436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513" y="612775"/>
            <a:ext cx="5943600" cy="4114800"/>
          </a:xfrm>
        </p:spPr>
        <p:txBody>
          <a:bodyPr rtlCol="0">
            <a:normAutofit/>
          </a:bodyPr>
          <a:lstStyle>
            <a:lvl1pPr marL="0" indent="0">
              <a:buNone/>
              <a:defRPr sz="3200"/>
            </a:lvl1pPr>
            <a:lvl2pPr marL="457155" indent="0">
              <a:buNone/>
              <a:defRPr sz="2800"/>
            </a:lvl2pPr>
            <a:lvl3pPr marL="914310" indent="0">
              <a:buNone/>
              <a:defRPr sz="2400"/>
            </a:lvl3pPr>
            <a:lvl4pPr marL="1371465" indent="0">
              <a:buNone/>
              <a:defRPr sz="2000"/>
            </a:lvl4pPr>
            <a:lvl5pPr marL="1828621" indent="0">
              <a:buNone/>
              <a:defRPr sz="2000"/>
            </a:lvl5pPr>
            <a:lvl6pPr marL="2285776" indent="0">
              <a:buNone/>
              <a:defRPr sz="2000"/>
            </a:lvl6pPr>
            <a:lvl7pPr marL="2742931" indent="0">
              <a:buNone/>
              <a:defRPr sz="2000"/>
            </a:lvl7pPr>
            <a:lvl8pPr marL="3200086" indent="0">
              <a:buNone/>
              <a:defRPr sz="2000"/>
            </a:lvl8pPr>
            <a:lvl9pPr marL="3657242" indent="0">
              <a:buNone/>
              <a:defRPr sz="2000"/>
            </a:lvl9pPr>
          </a:lstStyle>
          <a:p>
            <a:pPr lvl="0"/>
            <a:r>
              <a:rPr lang="ja-JP" altLang="en-US" noProof="0"/>
              <a:t>アイコンをクリックして図を追加</a:t>
            </a:r>
          </a:p>
        </p:txBody>
      </p:sp>
      <p:sp>
        <p:nvSpPr>
          <p:cNvPr id="4"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155" indent="0">
              <a:buNone/>
              <a:defRPr sz="1200"/>
            </a:lvl2pPr>
            <a:lvl3pPr marL="914310" indent="0">
              <a:buNone/>
              <a:defRPr sz="1000"/>
            </a:lvl3pPr>
            <a:lvl4pPr marL="1371465" indent="0">
              <a:buNone/>
              <a:defRPr sz="900"/>
            </a:lvl4pPr>
            <a:lvl5pPr marL="1828621" indent="0">
              <a:buNone/>
              <a:defRPr sz="900"/>
            </a:lvl5pPr>
            <a:lvl6pPr marL="2285776" indent="0">
              <a:buNone/>
              <a:defRPr sz="900"/>
            </a:lvl6pPr>
            <a:lvl7pPr marL="2742931" indent="0">
              <a:buNone/>
              <a:defRPr sz="900"/>
            </a:lvl7pPr>
            <a:lvl8pPr marL="3200086" indent="0">
              <a:buNone/>
              <a:defRPr sz="900"/>
            </a:lvl8pPr>
            <a:lvl9pPr marL="3657242"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55DCF422-FFA6-4E9A-8CE0-9D877D28371F}" type="slidenum">
              <a:rPr lang="ja-JP" altLang="en-US"/>
              <a:pPr>
                <a:defRPr/>
              </a:pPr>
              <a:t>‹#›</a:t>
            </a:fld>
            <a:endParaRPr lang="ja-JP" altLang="en-US"/>
          </a:p>
        </p:txBody>
      </p:sp>
    </p:spTree>
    <p:extLst>
      <p:ext uri="{BB962C8B-B14F-4D97-AF65-F5344CB8AC3E}">
        <p14:creationId xmlns:p14="http://schemas.microsoft.com/office/powerpoint/2010/main" val="26679673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0B624E59-2017-44ED-87F3-9F03A21865C3}" type="slidenum">
              <a:rPr lang="ja-JP" altLang="en-US"/>
              <a:pPr>
                <a:defRPr/>
              </a:pPr>
              <a:t>‹#›</a:t>
            </a:fld>
            <a:endParaRPr lang="ja-JP" altLang="en-US"/>
          </a:p>
        </p:txBody>
      </p:sp>
    </p:spTree>
    <p:extLst>
      <p:ext uri="{BB962C8B-B14F-4D97-AF65-F5344CB8AC3E}">
        <p14:creationId xmlns:p14="http://schemas.microsoft.com/office/powerpoint/2010/main" val="154653550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1" y="274639"/>
            <a:ext cx="222885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95303" y="274639"/>
            <a:ext cx="653415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9008B195-7FFE-4FEE-A82B-CA66552C24FE}" type="slidenum">
              <a:rPr lang="ja-JP" altLang="en-US"/>
              <a:pPr>
                <a:defRPr/>
              </a:pPr>
              <a:t>‹#›</a:t>
            </a:fld>
            <a:endParaRPr lang="ja-JP" altLang="en-US"/>
          </a:p>
        </p:txBody>
      </p:sp>
    </p:spTree>
    <p:extLst>
      <p:ext uri="{BB962C8B-B14F-4D97-AF65-F5344CB8AC3E}">
        <p14:creationId xmlns:p14="http://schemas.microsoft.com/office/powerpoint/2010/main" val="354284870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32"/>
            <a:ext cx="84201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lvl1pPr>
            <a:lvl2pPr marL="457155" indent="0" algn="ctr">
              <a:buNone/>
              <a:defRPr/>
            </a:lvl2pPr>
            <a:lvl3pPr marL="914310" indent="0" algn="ctr">
              <a:buNone/>
              <a:defRPr/>
            </a:lvl3pPr>
            <a:lvl4pPr marL="1371465" indent="0" algn="ctr">
              <a:buNone/>
              <a:defRPr/>
            </a:lvl4pPr>
            <a:lvl5pPr marL="1828621" indent="0" algn="ctr">
              <a:buNone/>
              <a:defRPr/>
            </a:lvl5pPr>
            <a:lvl6pPr marL="2285776" indent="0" algn="ctr">
              <a:buNone/>
              <a:defRPr/>
            </a:lvl6pPr>
            <a:lvl7pPr marL="2742931" indent="0" algn="ctr">
              <a:buNone/>
              <a:defRPr/>
            </a:lvl7pPr>
            <a:lvl8pPr marL="3200086" indent="0" algn="ctr">
              <a:buNone/>
              <a:defRPr/>
            </a:lvl8pPr>
            <a:lvl9pPr marL="3657242"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p:txBody>
          <a:bodyPr/>
          <a:lstStyle>
            <a:lvl1pPr>
              <a:defRPr sz="2400"/>
            </a:lvl1pPr>
          </a:lstStyle>
          <a:p>
            <a:pPr>
              <a:defRPr/>
            </a:pPr>
            <a:endParaRPr lang="en-US" altLang="ja-JP"/>
          </a:p>
        </p:txBody>
      </p:sp>
      <p:sp>
        <p:nvSpPr>
          <p:cNvPr id="5" name="Rectangle 5"/>
          <p:cNvSpPr>
            <a:spLocks noGrp="1" noChangeArrowheads="1"/>
          </p:cNvSpPr>
          <p:nvPr>
            <p:ph type="ftr" sz="quarter" idx="11"/>
          </p:nvPr>
        </p:nvSpPr>
        <p:spPr/>
        <p:txBody>
          <a:bodyPr/>
          <a:lstStyle>
            <a:lvl1pPr>
              <a:defRPr sz="2400"/>
            </a:lvl1pPr>
          </a:lstStyle>
          <a:p>
            <a:pPr>
              <a:defRPr/>
            </a:pPr>
            <a:endParaRPr lang="en-US" altLang="ja-JP"/>
          </a:p>
        </p:txBody>
      </p:sp>
      <p:sp>
        <p:nvSpPr>
          <p:cNvPr id="6" name="Rectangle 6"/>
          <p:cNvSpPr>
            <a:spLocks noGrp="1" noChangeArrowheads="1"/>
          </p:cNvSpPr>
          <p:nvPr>
            <p:ph type="sldNum" sz="quarter" idx="12"/>
          </p:nvPr>
        </p:nvSpPr>
        <p:spPr/>
        <p:txBody>
          <a:bodyPr/>
          <a:lstStyle>
            <a:lvl1pPr>
              <a:defRPr sz="2400"/>
            </a:lvl1pPr>
          </a:lstStyle>
          <a:p>
            <a:pPr>
              <a:defRPr/>
            </a:pPr>
            <a:fld id="{D900C3BC-8A6A-413A-8282-C42C7BFFAFBE}" type="slidenum">
              <a:rPr lang="en-US" altLang="ja-JP"/>
              <a:pPr>
                <a:defRPr/>
              </a:pPr>
              <a:t>‹#›</a:t>
            </a:fld>
            <a:endParaRPr lang="en-US" altLang="ja-JP"/>
          </a:p>
        </p:txBody>
      </p:sp>
    </p:spTree>
    <p:extLst>
      <p:ext uri="{BB962C8B-B14F-4D97-AF65-F5344CB8AC3E}">
        <p14:creationId xmlns:p14="http://schemas.microsoft.com/office/powerpoint/2010/main" val="138437662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p:txBody>
          <a:bodyPr/>
          <a:lstStyle>
            <a:lvl1pPr>
              <a:defRPr sz="2400"/>
            </a:lvl1pPr>
          </a:lstStyle>
          <a:p>
            <a:pPr>
              <a:defRPr/>
            </a:pPr>
            <a:endParaRPr lang="en-US" altLang="ja-JP"/>
          </a:p>
        </p:txBody>
      </p:sp>
      <p:sp>
        <p:nvSpPr>
          <p:cNvPr id="5" name="Rectangle 5"/>
          <p:cNvSpPr>
            <a:spLocks noGrp="1" noChangeArrowheads="1"/>
          </p:cNvSpPr>
          <p:nvPr>
            <p:ph type="ftr" sz="quarter" idx="11"/>
          </p:nvPr>
        </p:nvSpPr>
        <p:spPr/>
        <p:txBody>
          <a:bodyPr/>
          <a:lstStyle>
            <a:lvl1pPr>
              <a:defRPr sz="2400"/>
            </a:lvl1pPr>
          </a:lstStyle>
          <a:p>
            <a:pPr>
              <a:defRPr/>
            </a:pPr>
            <a:endParaRPr lang="en-US" altLang="ja-JP"/>
          </a:p>
        </p:txBody>
      </p:sp>
      <p:sp>
        <p:nvSpPr>
          <p:cNvPr id="6" name="Rectangle 6"/>
          <p:cNvSpPr>
            <a:spLocks noGrp="1" noChangeArrowheads="1"/>
          </p:cNvSpPr>
          <p:nvPr>
            <p:ph type="sldNum" sz="quarter" idx="12"/>
          </p:nvPr>
        </p:nvSpPr>
        <p:spPr/>
        <p:txBody>
          <a:bodyPr/>
          <a:lstStyle>
            <a:lvl1pPr>
              <a:defRPr sz="2400"/>
            </a:lvl1pPr>
          </a:lstStyle>
          <a:p>
            <a:pPr>
              <a:defRPr/>
            </a:pPr>
            <a:fld id="{0B9FCFF2-EA70-4B5F-8E3F-E2AE4E995419}" type="slidenum">
              <a:rPr lang="en-US" altLang="ja-JP"/>
              <a:pPr>
                <a:defRPr/>
              </a:pPr>
              <a:t>‹#›</a:t>
            </a:fld>
            <a:endParaRPr lang="en-US" altLang="ja-JP"/>
          </a:p>
        </p:txBody>
      </p:sp>
    </p:spTree>
    <p:extLst>
      <p:ext uri="{BB962C8B-B14F-4D97-AF65-F5344CB8AC3E}">
        <p14:creationId xmlns:p14="http://schemas.microsoft.com/office/powerpoint/2010/main" val="397930681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9" y="4406906"/>
            <a:ext cx="84201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639" y="2906720"/>
            <a:ext cx="8420100" cy="1500187"/>
          </a:xfrm>
        </p:spPr>
        <p:txBody>
          <a:bodyPr anchor="b"/>
          <a:lstStyle>
            <a:lvl1pPr marL="0" indent="0">
              <a:buNone/>
              <a:defRPr sz="2000"/>
            </a:lvl1pPr>
            <a:lvl2pPr marL="457155" indent="0">
              <a:buNone/>
              <a:defRPr sz="1800"/>
            </a:lvl2pPr>
            <a:lvl3pPr marL="914310" indent="0">
              <a:buNone/>
              <a:defRPr sz="1600"/>
            </a:lvl3pPr>
            <a:lvl4pPr marL="1371465" indent="0">
              <a:buNone/>
              <a:defRPr sz="1400"/>
            </a:lvl4pPr>
            <a:lvl5pPr marL="1828621" indent="0">
              <a:buNone/>
              <a:defRPr sz="1400"/>
            </a:lvl5pPr>
            <a:lvl6pPr marL="2285776" indent="0">
              <a:buNone/>
              <a:defRPr sz="1400"/>
            </a:lvl6pPr>
            <a:lvl7pPr marL="2742931" indent="0">
              <a:buNone/>
              <a:defRPr sz="1400"/>
            </a:lvl7pPr>
            <a:lvl8pPr marL="3200086" indent="0">
              <a:buNone/>
              <a:defRPr sz="1400"/>
            </a:lvl8pPr>
            <a:lvl9pPr marL="3657242"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p:txBody>
          <a:bodyPr/>
          <a:lstStyle>
            <a:lvl1pPr>
              <a:defRPr sz="2400"/>
            </a:lvl1pPr>
          </a:lstStyle>
          <a:p>
            <a:pPr>
              <a:defRPr/>
            </a:pPr>
            <a:endParaRPr lang="en-US" altLang="ja-JP"/>
          </a:p>
        </p:txBody>
      </p:sp>
      <p:sp>
        <p:nvSpPr>
          <p:cNvPr id="5" name="Rectangle 5"/>
          <p:cNvSpPr>
            <a:spLocks noGrp="1" noChangeArrowheads="1"/>
          </p:cNvSpPr>
          <p:nvPr>
            <p:ph type="ftr" sz="quarter" idx="11"/>
          </p:nvPr>
        </p:nvSpPr>
        <p:spPr/>
        <p:txBody>
          <a:bodyPr/>
          <a:lstStyle>
            <a:lvl1pPr>
              <a:defRPr sz="2400"/>
            </a:lvl1pPr>
          </a:lstStyle>
          <a:p>
            <a:pPr>
              <a:defRPr/>
            </a:pPr>
            <a:endParaRPr lang="en-US" altLang="ja-JP"/>
          </a:p>
        </p:txBody>
      </p:sp>
      <p:sp>
        <p:nvSpPr>
          <p:cNvPr id="6" name="Rectangle 6"/>
          <p:cNvSpPr>
            <a:spLocks noGrp="1" noChangeArrowheads="1"/>
          </p:cNvSpPr>
          <p:nvPr>
            <p:ph type="sldNum" sz="quarter" idx="12"/>
          </p:nvPr>
        </p:nvSpPr>
        <p:spPr/>
        <p:txBody>
          <a:bodyPr/>
          <a:lstStyle>
            <a:lvl1pPr>
              <a:defRPr sz="2400"/>
            </a:lvl1pPr>
          </a:lstStyle>
          <a:p>
            <a:pPr>
              <a:defRPr/>
            </a:pPr>
            <a:fld id="{2A056F11-5325-4E47-B8C9-FC7D30B305C0}" type="slidenum">
              <a:rPr lang="en-US" altLang="ja-JP"/>
              <a:pPr>
                <a:defRPr/>
              </a:pPr>
              <a:t>‹#›</a:t>
            </a:fld>
            <a:endParaRPr lang="en-US" altLang="ja-JP"/>
          </a:p>
        </p:txBody>
      </p:sp>
    </p:spTree>
    <p:extLst>
      <p:ext uri="{BB962C8B-B14F-4D97-AF65-F5344CB8AC3E}">
        <p14:creationId xmlns:p14="http://schemas.microsoft.com/office/powerpoint/2010/main" val="419846923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02"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9199"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p:txBody>
          <a:bodyPr/>
          <a:lstStyle>
            <a:lvl1pPr>
              <a:defRPr sz="2400"/>
            </a:lvl1pPr>
          </a:lstStyle>
          <a:p>
            <a:pPr>
              <a:defRPr/>
            </a:pPr>
            <a:endParaRPr lang="en-US" altLang="ja-JP"/>
          </a:p>
        </p:txBody>
      </p:sp>
      <p:sp>
        <p:nvSpPr>
          <p:cNvPr id="6" name="Rectangle 5"/>
          <p:cNvSpPr>
            <a:spLocks noGrp="1" noChangeArrowheads="1"/>
          </p:cNvSpPr>
          <p:nvPr>
            <p:ph type="ftr" sz="quarter" idx="11"/>
          </p:nvPr>
        </p:nvSpPr>
        <p:spPr/>
        <p:txBody>
          <a:bodyPr/>
          <a:lstStyle>
            <a:lvl1pPr>
              <a:defRPr sz="2400"/>
            </a:lvl1pPr>
          </a:lstStyle>
          <a:p>
            <a:pPr>
              <a:defRPr/>
            </a:pPr>
            <a:endParaRPr lang="en-US" altLang="ja-JP"/>
          </a:p>
        </p:txBody>
      </p:sp>
      <p:sp>
        <p:nvSpPr>
          <p:cNvPr id="7" name="Rectangle 6"/>
          <p:cNvSpPr>
            <a:spLocks noGrp="1" noChangeArrowheads="1"/>
          </p:cNvSpPr>
          <p:nvPr>
            <p:ph type="sldNum" sz="quarter" idx="12"/>
          </p:nvPr>
        </p:nvSpPr>
        <p:spPr/>
        <p:txBody>
          <a:bodyPr/>
          <a:lstStyle>
            <a:lvl1pPr>
              <a:defRPr sz="2400"/>
            </a:lvl1pPr>
          </a:lstStyle>
          <a:p>
            <a:pPr>
              <a:defRPr/>
            </a:pPr>
            <a:fld id="{D2A0ECA9-063C-48F3-B703-CC8EEA78D8E8}" type="slidenum">
              <a:rPr lang="en-US" altLang="ja-JP"/>
              <a:pPr>
                <a:defRPr/>
              </a:pPr>
              <a:t>‹#›</a:t>
            </a:fld>
            <a:endParaRPr lang="en-US" altLang="ja-JP"/>
          </a:p>
        </p:txBody>
      </p:sp>
    </p:spTree>
    <p:extLst>
      <p:ext uri="{BB962C8B-B14F-4D97-AF65-F5344CB8AC3E}">
        <p14:creationId xmlns:p14="http://schemas.microsoft.com/office/powerpoint/2010/main" val="16483798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02"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9199"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3F08F3D3-A4D7-40BB-A7A0-5DB2E6D00014}" type="slidenum">
              <a:rPr lang="en-US" altLang="ja-JP"/>
              <a:pPr>
                <a:defRPr/>
              </a:pPr>
              <a:t>‹#›</a:t>
            </a:fld>
            <a:endParaRPr lang="en-US" altLang="ja-JP"/>
          </a:p>
        </p:txBody>
      </p:sp>
    </p:spTree>
    <p:extLst>
      <p:ext uri="{BB962C8B-B14F-4D97-AF65-F5344CB8AC3E}">
        <p14:creationId xmlns:p14="http://schemas.microsoft.com/office/powerpoint/2010/main" val="23522160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155" indent="0">
              <a:buNone/>
              <a:defRPr sz="2000" b="1"/>
            </a:lvl2pPr>
            <a:lvl3pPr marL="914310" indent="0">
              <a:buNone/>
              <a:defRPr sz="1800" b="1"/>
            </a:lvl3pPr>
            <a:lvl4pPr marL="1371465" indent="0">
              <a:buNone/>
              <a:defRPr sz="1600" b="1"/>
            </a:lvl4pPr>
            <a:lvl5pPr marL="1828621" indent="0">
              <a:buNone/>
              <a:defRPr sz="1600" b="1"/>
            </a:lvl5pPr>
            <a:lvl6pPr marL="2285776" indent="0">
              <a:buNone/>
              <a:defRPr sz="1600" b="1"/>
            </a:lvl6pPr>
            <a:lvl7pPr marL="2742931" indent="0">
              <a:buNone/>
              <a:defRPr sz="1600" b="1"/>
            </a:lvl7pPr>
            <a:lvl8pPr marL="3200086" indent="0">
              <a:buNone/>
              <a:defRPr sz="1600" b="1"/>
            </a:lvl8pPr>
            <a:lvl9pPr marL="3657242"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6"/>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380" y="1535113"/>
            <a:ext cx="4378325" cy="639762"/>
          </a:xfrm>
        </p:spPr>
        <p:txBody>
          <a:bodyPr anchor="b"/>
          <a:lstStyle>
            <a:lvl1pPr marL="0" indent="0">
              <a:buNone/>
              <a:defRPr sz="2400" b="1"/>
            </a:lvl1pPr>
            <a:lvl2pPr marL="457155" indent="0">
              <a:buNone/>
              <a:defRPr sz="2000" b="1"/>
            </a:lvl2pPr>
            <a:lvl3pPr marL="914310" indent="0">
              <a:buNone/>
              <a:defRPr sz="1800" b="1"/>
            </a:lvl3pPr>
            <a:lvl4pPr marL="1371465" indent="0">
              <a:buNone/>
              <a:defRPr sz="1600" b="1"/>
            </a:lvl4pPr>
            <a:lvl5pPr marL="1828621" indent="0">
              <a:buNone/>
              <a:defRPr sz="1600" b="1"/>
            </a:lvl5pPr>
            <a:lvl6pPr marL="2285776" indent="0">
              <a:buNone/>
              <a:defRPr sz="1600" b="1"/>
            </a:lvl6pPr>
            <a:lvl7pPr marL="2742931" indent="0">
              <a:buNone/>
              <a:defRPr sz="1600" b="1"/>
            </a:lvl7pPr>
            <a:lvl8pPr marL="3200086" indent="0">
              <a:buNone/>
              <a:defRPr sz="1600" b="1"/>
            </a:lvl8pPr>
            <a:lvl9pPr marL="3657242"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380" y="2174876"/>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p:txBody>
          <a:bodyPr/>
          <a:lstStyle>
            <a:lvl1pPr>
              <a:defRPr sz="2400"/>
            </a:lvl1pPr>
          </a:lstStyle>
          <a:p>
            <a:pPr>
              <a:defRPr/>
            </a:pPr>
            <a:endParaRPr lang="en-US" altLang="ja-JP"/>
          </a:p>
        </p:txBody>
      </p:sp>
      <p:sp>
        <p:nvSpPr>
          <p:cNvPr id="8" name="Rectangle 5"/>
          <p:cNvSpPr>
            <a:spLocks noGrp="1" noChangeArrowheads="1"/>
          </p:cNvSpPr>
          <p:nvPr>
            <p:ph type="ftr" sz="quarter" idx="11"/>
          </p:nvPr>
        </p:nvSpPr>
        <p:spPr/>
        <p:txBody>
          <a:bodyPr/>
          <a:lstStyle>
            <a:lvl1pPr>
              <a:defRPr sz="2400"/>
            </a:lvl1pPr>
          </a:lstStyle>
          <a:p>
            <a:pPr>
              <a:defRPr/>
            </a:pPr>
            <a:endParaRPr lang="en-US" altLang="ja-JP"/>
          </a:p>
        </p:txBody>
      </p:sp>
      <p:sp>
        <p:nvSpPr>
          <p:cNvPr id="9" name="Rectangle 6"/>
          <p:cNvSpPr>
            <a:spLocks noGrp="1" noChangeArrowheads="1"/>
          </p:cNvSpPr>
          <p:nvPr>
            <p:ph type="sldNum" sz="quarter" idx="12"/>
          </p:nvPr>
        </p:nvSpPr>
        <p:spPr/>
        <p:txBody>
          <a:bodyPr/>
          <a:lstStyle>
            <a:lvl1pPr>
              <a:defRPr sz="2400"/>
            </a:lvl1pPr>
          </a:lstStyle>
          <a:p>
            <a:pPr>
              <a:defRPr/>
            </a:pPr>
            <a:fld id="{A7FEF801-8103-4EF6-B1A5-FEFFF2F1E000}" type="slidenum">
              <a:rPr lang="en-US" altLang="ja-JP"/>
              <a:pPr>
                <a:defRPr/>
              </a:pPr>
              <a:t>‹#›</a:t>
            </a:fld>
            <a:endParaRPr lang="en-US" altLang="ja-JP"/>
          </a:p>
        </p:txBody>
      </p:sp>
    </p:spTree>
    <p:extLst>
      <p:ext uri="{BB962C8B-B14F-4D97-AF65-F5344CB8AC3E}">
        <p14:creationId xmlns:p14="http://schemas.microsoft.com/office/powerpoint/2010/main" val="239016263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p:txBody>
          <a:bodyPr/>
          <a:lstStyle>
            <a:lvl1pPr>
              <a:defRPr sz="2400"/>
            </a:lvl1pPr>
          </a:lstStyle>
          <a:p>
            <a:pPr>
              <a:defRPr/>
            </a:pPr>
            <a:endParaRPr lang="en-US" altLang="ja-JP"/>
          </a:p>
        </p:txBody>
      </p:sp>
      <p:sp>
        <p:nvSpPr>
          <p:cNvPr id="4" name="Rectangle 5"/>
          <p:cNvSpPr>
            <a:spLocks noGrp="1" noChangeArrowheads="1"/>
          </p:cNvSpPr>
          <p:nvPr>
            <p:ph type="ftr" sz="quarter" idx="11"/>
          </p:nvPr>
        </p:nvSpPr>
        <p:spPr/>
        <p:txBody>
          <a:bodyPr/>
          <a:lstStyle>
            <a:lvl1pPr>
              <a:defRPr sz="2400"/>
            </a:lvl1pPr>
          </a:lstStyle>
          <a:p>
            <a:pPr>
              <a:defRPr/>
            </a:pPr>
            <a:endParaRPr lang="en-US" altLang="ja-JP"/>
          </a:p>
        </p:txBody>
      </p:sp>
      <p:sp>
        <p:nvSpPr>
          <p:cNvPr id="5" name="Rectangle 6"/>
          <p:cNvSpPr>
            <a:spLocks noGrp="1" noChangeArrowheads="1"/>
          </p:cNvSpPr>
          <p:nvPr>
            <p:ph type="sldNum" sz="quarter" idx="12"/>
          </p:nvPr>
        </p:nvSpPr>
        <p:spPr/>
        <p:txBody>
          <a:bodyPr/>
          <a:lstStyle>
            <a:lvl1pPr>
              <a:defRPr sz="2400"/>
            </a:lvl1pPr>
          </a:lstStyle>
          <a:p>
            <a:pPr>
              <a:defRPr/>
            </a:pPr>
            <a:fld id="{F0028490-0DFA-4C3B-9282-F2816565B308}" type="slidenum">
              <a:rPr lang="en-US" altLang="ja-JP"/>
              <a:pPr>
                <a:defRPr/>
              </a:pPr>
              <a:t>‹#›</a:t>
            </a:fld>
            <a:endParaRPr lang="en-US" altLang="ja-JP"/>
          </a:p>
        </p:txBody>
      </p:sp>
    </p:spTree>
    <p:extLst>
      <p:ext uri="{BB962C8B-B14F-4D97-AF65-F5344CB8AC3E}">
        <p14:creationId xmlns:p14="http://schemas.microsoft.com/office/powerpoint/2010/main" val="154452711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sz="2400"/>
            </a:lvl1pPr>
          </a:lstStyle>
          <a:p>
            <a:pPr>
              <a:defRPr/>
            </a:pPr>
            <a:endParaRPr lang="en-US" altLang="ja-JP"/>
          </a:p>
        </p:txBody>
      </p:sp>
      <p:sp>
        <p:nvSpPr>
          <p:cNvPr id="3" name="Rectangle 5"/>
          <p:cNvSpPr>
            <a:spLocks noGrp="1" noChangeArrowheads="1"/>
          </p:cNvSpPr>
          <p:nvPr>
            <p:ph type="ftr" sz="quarter" idx="11"/>
          </p:nvPr>
        </p:nvSpPr>
        <p:spPr/>
        <p:txBody>
          <a:bodyPr/>
          <a:lstStyle>
            <a:lvl1pPr>
              <a:defRPr sz="2400"/>
            </a:lvl1pPr>
          </a:lstStyle>
          <a:p>
            <a:pPr>
              <a:defRPr/>
            </a:pPr>
            <a:endParaRPr lang="en-US" altLang="ja-JP"/>
          </a:p>
        </p:txBody>
      </p:sp>
      <p:sp>
        <p:nvSpPr>
          <p:cNvPr id="4" name="Rectangle 6"/>
          <p:cNvSpPr>
            <a:spLocks noGrp="1" noChangeArrowheads="1"/>
          </p:cNvSpPr>
          <p:nvPr>
            <p:ph type="sldNum" sz="quarter" idx="12"/>
          </p:nvPr>
        </p:nvSpPr>
        <p:spPr/>
        <p:txBody>
          <a:bodyPr/>
          <a:lstStyle>
            <a:lvl1pPr>
              <a:defRPr sz="2400"/>
            </a:lvl1pPr>
          </a:lstStyle>
          <a:p>
            <a:pPr>
              <a:defRPr/>
            </a:pPr>
            <a:fld id="{93C9E47D-3290-4573-8FD5-878325FD7CAD}" type="slidenum">
              <a:rPr lang="en-US" altLang="ja-JP"/>
              <a:pPr>
                <a:defRPr/>
              </a:pPr>
              <a:t>‹#›</a:t>
            </a:fld>
            <a:endParaRPr lang="en-US" altLang="ja-JP"/>
          </a:p>
        </p:txBody>
      </p:sp>
    </p:spTree>
    <p:extLst>
      <p:ext uri="{BB962C8B-B14F-4D97-AF65-F5344CB8AC3E}">
        <p14:creationId xmlns:p14="http://schemas.microsoft.com/office/powerpoint/2010/main" val="53861135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3500" y="273052"/>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2"/>
            <a:ext cx="3259138" cy="4691063"/>
          </a:xfrm>
        </p:spPr>
        <p:txBody>
          <a:bodyPr/>
          <a:lstStyle>
            <a:lvl1pPr marL="0" indent="0">
              <a:buNone/>
              <a:defRPr sz="1400"/>
            </a:lvl1pPr>
            <a:lvl2pPr marL="457155" indent="0">
              <a:buNone/>
              <a:defRPr sz="1200"/>
            </a:lvl2pPr>
            <a:lvl3pPr marL="914310" indent="0">
              <a:buNone/>
              <a:defRPr sz="1000"/>
            </a:lvl3pPr>
            <a:lvl4pPr marL="1371465" indent="0">
              <a:buNone/>
              <a:defRPr sz="900"/>
            </a:lvl4pPr>
            <a:lvl5pPr marL="1828621" indent="0">
              <a:buNone/>
              <a:defRPr sz="900"/>
            </a:lvl5pPr>
            <a:lvl6pPr marL="2285776" indent="0">
              <a:buNone/>
              <a:defRPr sz="900"/>
            </a:lvl6pPr>
            <a:lvl7pPr marL="2742931" indent="0">
              <a:buNone/>
              <a:defRPr sz="900"/>
            </a:lvl7pPr>
            <a:lvl8pPr marL="3200086" indent="0">
              <a:buNone/>
              <a:defRPr sz="900"/>
            </a:lvl8pPr>
            <a:lvl9pPr marL="3657242"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p:txBody>
          <a:bodyPr/>
          <a:lstStyle>
            <a:lvl1pPr>
              <a:defRPr sz="2400"/>
            </a:lvl1pPr>
          </a:lstStyle>
          <a:p>
            <a:pPr>
              <a:defRPr/>
            </a:pPr>
            <a:endParaRPr lang="en-US" altLang="ja-JP"/>
          </a:p>
        </p:txBody>
      </p:sp>
      <p:sp>
        <p:nvSpPr>
          <p:cNvPr id="6" name="Rectangle 5"/>
          <p:cNvSpPr>
            <a:spLocks noGrp="1" noChangeArrowheads="1"/>
          </p:cNvSpPr>
          <p:nvPr>
            <p:ph type="ftr" sz="quarter" idx="11"/>
          </p:nvPr>
        </p:nvSpPr>
        <p:spPr/>
        <p:txBody>
          <a:bodyPr/>
          <a:lstStyle>
            <a:lvl1pPr>
              <a:defRPr sz="2400"/>
            </a:lvl1pPr>
          </a:lstStyle>
          <a:p>
            <a:pPr>
              <a:defRPr/>
            </a:pPr>
            <a:endParaRPr lang="en-US" altLang="ja-JP"/>
          </a:p>
        </p:txBody>
      </p:sp>
      <p:sp>
        <p:nvSpPr>
          <p:cNvPr id="7" name="Rectangle 6"/>
          <p:cNvSpPr>
            <a:spLocks noGrp="1" noChangeArrowheads="1"/>
          </p:cNvSpPr>
          <p:nvPr>
            <p:ph type="sldNum" sz="quarter" idx="12"/>
          </p:nvPr>
        </p:nvSpPr>
        <p:spPr/>
        <p:txBody>
          <a:bodyPr/>
          <a:lstStyle>
            <a:lvl1pPr>
              <a:defRPr sz="2400"/>
            </a:lvl1pPr>
          </a:lstStyle>
          <a:p>
            <a:pPr>
              <a:defRPr/>
            </a:pPr>
            <a:fld id="{D96D166E-F806-440D-A68B-99EF570E379D}" type="slidenum">
              <a:rPr lang="en-US" altLang="ja-JP"/>
              <a:pPr>
                <a:defRPr/>
              </a:pPr>
              <a:t>‹#›</a:t>
            </a:fld>
            <a:endParaRPr lang="en-US" altLang="ja-JP"/>
          </a:p>
        </p:txBody>
      </p:sp>
    </p:spTree>
    <p:extLst>
      <p:ext uri="{BB962C8B-B14F-4D97-AF65-F5344CB8AC3E}">
        <p14:creationId xmlns:p14="http://schemas.microsoft.com/office/powerpoint/2010/main" val="367727383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1"/>
            <a:ext cx="59436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513" y="612775"/>
            <a:ext cx="5943600" cy="4114800"/>
          </a:xfrm>
        </p:spPr>
        <p:txBody>
          <a:bodyPr/>
          <a:lstStyle>
            <a:lvl1pPr marL="0" indent="0">
              <a:buNone/>
              <a:defRPr sz="3200"/>
            </a:lvl1pPr>
            <a:lvl2pPr marL="457155" indent="0">
              <a:buNone/>
              <a:defRPr sz="2800"/>
            </a:lvl2pPr>
            <a:lvl3pPr marL="914310" indent="0">
              <a:buNone/>
              <a:defRPr sz="2400"/>
            </a:lvl3pPr>
            <a:lvl4pPr marL="1371465" indent="0">
              <a:buNone/>
              <a:defRPr sz="2000"/>
            </a:lvl4pPr>
            <a:lvl5pPr marL="1828621" indent="0">
              <a:buNone/>
              <a:defRPr sz="2000"/>
            </a:lvl5pPr>
            <a:lvl6pPr marL="2285776" indent="0">
              <a:buNone/>
              <a:defRPr sz="2000"/>
            </a:lvl6pPr>
            <a:lvl7pPr marL="2742931" indent="0">
              <a:buNone/>
              <a:defRPr sz="2000"/>
            </a:lvl7pPr>
            <a:lvl8pPr marL="3200086" indent="0">
              <a:buNone/>
              <a:defRPr sz="2000"/>
            </a:lvl8pPr>
            <a:lvl9pPr marL="3657242" indent="0">
              <a:buNone/>
              <a:defRPr sz="2000"/>
            </a:lvl9pPr>
          </a:lstStyle>
          <a:p>
            <a:pPr lvl="0"/>
            <a:r>
              <a:rPr lang="ja-JP" altLang="en-US" noProof="0"/>
              <a:t>アイコンをクリックして図を追加</a:t>
            </a:r>
          </a:p>
        </p:txBody>
      </p:sp>
      <p:sp>
        <p:nvSpPr>
          <p:cNvPr id="4"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155" indent="0">
              <a:buNone/>
              <a:defRPr sz="1200"/>
            </a:lvl2pPr>
            <a:lvl3pPr marL="914310" indent="0">
              <a:buNone/>
              <a:defRPr sz="1000"/>
            </a:lvl3pPr>
            <a:lvl4pPr marL="1371465" indent="0">
              <a:buNone/>
              <a:defRPr sz="900"/>
            </a:lvl4pPr>
            <a:lvl5pPr marL="1828621" indent="0">
              <a:buNone/>
              <a:defRPr sz="900"/>
            </a:lvl5pPr>
            <a:lvl6pPr marL="2285776" indent="0">
              <a:buNone/>
              <a:defRPr sz="900"/>
            </a:lvl6pPr>
            <a:lvl7pPr marL="2742931" indent="0">
              <a:buNone/>
              <a:defRPr sz="900"/>
            </a:lvl7pPr>
            <a:lvl8pPr marL="3200086" indent="0">
              <a:buNone/>
              <a:defRPr sz="900"/>
            </a:lvl8pPr>
            <a:lvl9pPr marL="3657242"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p:txBody>
          <a:bodyPr/>
          <a:lstStyle>
            <a:lvl1pPr>
              <a:defRPr sz="2400"/>
            </a:lvl1pPr>
          </a:lstStyle>
          <a:p>
            <a:pPr>
              <a:defRPr/>
            </a:pPr>
            <a:endParaRPr lang="en-US" altLang="ja-JP"/>
          </a:p>
        </p:txBody>
      </p:sp>
      <p:sp>
        <p:nvSpPr>
          <p:cNvPr id="6" name="Rectangle 5"/>
          <p:cNvSpPr>
            <a:spLocks noGrp="1" noChangeArrowheads="1"/>
          </p:cNvSpPr>
          <p:nvPr>
            <p:ph type="ftr" sz="quarter" idx="11"/>
          </p:nvPr>
        </p:nvSpPr>
        <p:spPr/>
        <p:txBody>
          <a:bodyPr/>
          <a:lstStyle>
            <a:lvl1pPr>
              <a:defRPr sz="2400"/>
            </a:lvl1pPr>
          </a:lstStyle>
          <a:p>
            <a:pPr>
              <a:defRPr/>
            </a:pPr>
            <a:endParaRPr lang="en-US" altLang="ja-JP"/>
          </a:p>
        </p:txBody>
      </p:sp>
      <p:sp>
        <p:nvSpPr>
          <p:cNvPr id="7" name="Rectangle 6"/>
          <p:cNvSpPr>
            <a:spLocks noGrp="1" noChangeArrowheads="1"/>
          </p:cNvSpPr>
          <p:nvPr>
            <p:ph type="sldNum" sz="quarter" idx="12"/>
          </p:nvPr>
        </p:nvSpPr>
        <p:spPr/>
        <p:txBody>
          <a:bodyPr/>
          <a:lstStyle>
            <a:lvl1pPr>
              <a:defRPr sz="2400"/>
            </a:lvl1pPr>
          </a:lstStyle>
          <a:p>
            <a:pPr>
              <a:defRPr/>
            </a:pPr>
            <a:fld id="{872C9188-B167-49D2-A1B5-C3E62C7D220B}" type="slidenum">
              <a:rPr lang="en-US" altLang="ja-JP"/>
              <a:pPr>
                <a:defRPr/>
              </a:pPr>
              <a:t>‹#›</a:t>
            </a:fld>
            <a:endParaRPr lang="en-US" altLang="ja-JP"/>
          </a:p>
        </p:txBody>
      </p:sp>
    </p:spTree>
    <p:extLst>
      <p:ext uri="{BB962C8B-B14F-4D97-AF65-F5344CB8AC3E}">
        <p14:creationId xmlns:p14="http://schemas.microsoft.com/office/powerpoint/2010/main" val="173654156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p:txBody>
          <a:bodyPr/>
          <a:lstStyle>
            <a:lvl1pPr>
              <a:defRPr sz="2400"/>
            </a:lvl1pPr>
          </a:lstStyle>
          <a:p>
            <a:pPr>
              <a:defRPr/>
            </a:pPr>
            <a:endParaRPr lang="en-US" altLang="ja-JP"/>
          </a:p>
        </p:txBody>
      </p:sp>
      <p:sp>
        <p:nvSpPr>
          <p:cNvPr id="5" name="Rectangle 5"/>
          <p:cNvSpPr>
            <a:spLocks noGrp="1" noChangeArrowheads="1"/>
          </p:cNvSpPr>
          <p:nvPr>
            <p:ph type="ftr" sz="quarter" idx="11"/>
          </p:nvPr>
        </p:nvSpPr>
        <p:spPr/>
        <p:txBody>
          <a:bodyPr/>
          <a:lstStyle>
            <a:lvl1pPr>
              <a:defRPr sz="2400"/>
            </a:lvl1pPr>
          </a:lstStyle>
          <a:p>
            <a:pPr>
              <a:defRPr/>
            </a:pPr>
            <a:endParaRPr lang="en-US" altLang="ja-JP"/>
          </a:p>
        </p:txBody>
      </p:sp>
      <p:sp>
        <p:nvSpPr>
          <p:cNvPr id="6" name="Rectangle 6"/>
          <p:cNvSpPr>
            <a:spLocks noGrp="1" noChangeArrowheads="1"/>
          </p:cNvSpPr>
          <p:nvPr>
            <p:ph type="sldNum" sz="quarter" idx="12"/>
          </p:nvPr>
        </p:nvSpPr>
        <p:spPr/>
        <p:txBody>
          <a:bodyPr/>
          <a:lstStyle>
            <a:lvl1pPr>
              <a:defRPr sz="2400"/>
            </a:lvl1pPr>
          </a:lstStyle>
          <a:p>
            <a:pPr>
              <a:defRPr/>
            </a:pPr>
            <a:fld id="{5E6CE7C9-5001-4AAE-A826-AECFEA47BCB1}" type="slidenum">
              <a:rPr lang="en-US" altLang="ja-JP"/>
              <a:pPr>
                <a:defRPr/>
              </a:pPr>
              <a:t>‹#›</a:t>
            </a:fld>
            <a:endParaRPr lang="en-US" altLang="ja-JP"/>
          </a:p>
        </p:txBody>
      </p:sp>
    </p:spTree>
    <p:extLst>
      <p:ext uri="{BB962C8B-B14F-4D97-AF65-F5344CB8AC3E}">
        <p14:creationId xmlns:p14="http://schemas.microsoft.com/office/powerpoint/2010/main" val="10807658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1" y="274639"/>
            <a:ext cx="222885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95303" y="274639"/>
            <a:ext cx="653415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p:txBody>
          <a:bodyPr/>
          <a:lstStyle>
            <a:lvl1pPr>
              <a:defRPr sz="2400"/>
            </a:lvl1pPr>
          </a:lstStyle>
          <a:p>
            <a:pPr>
              <a:defRPr/>
            </a:pPr>
            <a:endParaRPr lang="en-US" altLang="ja-JP"/>
          </a:p>
        </p:txBody>
      </p:sp>
      <p:sp>
        <p:nvSpPr>
          <p:cNvPr id="5" name="Rectangle 5"/>
          <p:cNvSpPr>
            <a:spLocks noGrp="1" noChangeArrowheads="1"/>
          </p:cNvSpPr>
          <p:nvPr>
            <p:ph type="ftr" sz="quarter" idx="11"/>
          </p:nvPr>
        </p:nvSpPr>
        <p:spPr/>
        <p:txBody>
          <a:bodyPr/>
          <a:lstStyle>
            <a:lvl1pPr>
              <a:defRPr sz="2400"/>
            </a:lvl1pPr>
          </a:lstStyle>
          <a:p>
            <a:pPr>
              <a:defRPr/>
            </a:pPr>
            <a:endParaRPr lang="en-US" altLang="ja-JP"/>
          </a:p>
        </p:txBody>
      </p:sp>
      <p:sp>
        <p:nvSpPr>
          <p:cNvPr id="6" name="Rectangle 6"/>
          <p:cNvSpPr>
            <a:spLocks noGrp="1" noChangeArrowheads="1"/>
          </p:cNvSpPr>
          <p:nvPr>
            <p:ph type="sldNum" sz="quarter" idx="12"/>
          </p:nvPr>
        </p:nvSpPr>
        <p:spPr/>
        <p:txBody>
          <a:bodyPr/>
          <a:lstStyle>
            <a:lvl1pPr>
              <a:defRPr sz="2400"/>
            </a:lvl1pPr>
          </a:lstStyle>
          <a:p>
            <a:pPr>
              <a:defRPr/>
            </a:pPr>
            <a:fld id="{9F7ECFB9-56F9-45AA-BEDA-98A85F54E491}" type="slidenum">
              <a:rPr lang="en-US" altLang="ja-JP"/>
              <a:pPr>
                <a:defRPr/>
              </a:pPr>
              <a:t>‹#›</a:t>
            </a:fld>
            <a:endParaRPr lang="en-US" altLang="ja-JP"/>
          </a:p>
        </p:txBody>
      </p:sp>
    </p:spTree>
    <p:extLst>
      <p:ext uri="{BB962C8B-B14F-4D97-AF65-F5344CB8AC3E}">
        <p14:creationId xmlns:p14="http://schemas.microsoft.com/office/powerpoint/2010/main" val="150135360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49"/>
            <a:ext cx="84201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lvl1pPr>
            <a:lvl2pPr marL="457155" indent="0" algn="ctr">
              <a:buNone/>
              <a:defRPr/>
            </a:lvl2pPr>
            <a:lvl3pPr marL="914310" indent="0" algn="ctr">
              <a:buNone/>
              <a:defRPr/>
            </a:lvl3pPr>
            <a:lvl4pPr marL="1371465" indent="0" algn="ctr">
              <a:buNone/>
              <a:defRPr/>
            </a:lvl4pPr>
            <a:lvl5pPr marL="1828621" indent="0" algn="ctr">
              <a:buNone/>
              <a:defRPr/>
            </a:lvl5pPr>
            <a:lvl6pPr marL="2285776" indent="0" algn="ctr">
              <a:buNone/>
              <a:defRPr/>
            </a:lvl6pPr>
            <a:lvl7pPr marL="2742931" indent="0" algn="ctr">
              <a:buNone/>
              <a:defRPr/>
            </a:lvl7pPr>
            <a:lvl8pPr marL="3200086" indent="0" algn="ctr">
              <a:buNone/>
              <a:defRPr/>
            </a:lvl8pPr>
            <a:lvl9pPr marL="3657242" indent="0" algn="ctr">
              <a:buNone/>
              <a:defRPr/>
            </a:lvl9pPr>
          </a:lstStyle>
          <a:p>
            <a:r>
              <a:rPr lang="ja-JP" altLang="en-US"/>
              <a:t>マスタ サブタイトルの書式設定</a:t>
            </a:r>
          </a:p>
        </p:txBody>
      </p:sp>
    </p:spTree>
    <p:extLst>
      <p:ext uri="{BB962C8B-B14F-4D97-AF65-F5344CB8AC3E}">
        <p14:creationId xmlns:p14="http://schemas.microsoft.com/office/powerpoint/2010/main" val="181789314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141788180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9" y="4406924"/>
            <a:ext cx="84201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639" y="2906720"/>
            <a:ext cx="8420100" cy="1500187"/>
          </a:xfrm>
        </p:spPr>
        <p:txBody>
          <a:bodyPr anchor="b"/>
          <a:lstStyle>
            <a:lvl1pPr marL="0" indent="0">
              <a:buNone/>
              <a:defRPr sz="2000"/>
            </a:lvl1pPr>
            <a:lvl2pPr marL="457155" indent="0">
              <a:buNone/>
              <a:defRPr sz="1800"/>
            </a:lvl2pPr>
            <a:lvl3pPr marL="914310" indent="0">
              <a:buNone/>
              <a:defRPr sz="1600"/>
            </a:lvl3pPr>
            <a:lvl4pPr marL="1371465" indent="0">
              <a:buNone/>
              <a:defRPr sz="1400"/>
            </a:lvl4pPr>
            <a:lvl5pPr marL="1828621" indent="0">
              <a:buNone/>
              <a:defRPr sz="1400"/>
            </a:lvl5pPr>
            <a:lvl6pPr marL="2285776" indent="0">
              <a:buNone/>
              <a:defRPr sz="1400"/>
            </a:lvl6pPr>
            <a:lvl7pPr marL="2742931" indent="0">
              <a:buNone/>
              <a:defRPr sz="1400"/>
            </a:lvl7pPr>
            <a:lvl8pPr marL="3200086" indent="0">
              <a:buNone/>
              <a:defRPr sz="1400"/>
            </a:lvl8pPr>
            <a:lvl9pPr marL="3657242" indent="0">
              <a:buNone/>
              <a:defRPr sz="1400"/>
            </a:lvl9pPr>
          </a:lstStyle>
          <a:p>
            <a:pPr lvl="0"/>
            <a:r>
              <a:rPr lang="ja-JP" altLang="en-US"/>
              <a:t>マスタ テキストの書式設定</a:t>
            </a:r>
          </a:p>
        </p:txBody>
      </p:sp>
    </p:spTree>
    <p:extLst>
      <p:ext uri="{BB962C8B-B14F-4D97-AF65-F5344CB8AC3E}">
        <p14:creationId xmlns:p14="http://schemas.microsoft.com/office/powerpoint/2010/main" val="1039042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379"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379"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281854F6-70FB-468B-9D4B-CD3A23B7A17F}" type="slidenum">
              <a:rPr lang="en-US" altLang="ja-JP"/>
              <a:pPr>
                <a:defRPr/>
              </a:pPr>
              <a:t>‹#›</a:t>
            </a:fld>
            <a:endParaRPr lang="en-US" altLang="ja-JP"/>
          </a:p>
        </p:txBody>
      </p:sp>
    </p:spTree>
    <p:extLst>
      <p:ext uri="{BB962C8B-B14F-4D97-AF65-F5344CB8AC3E}">
        <p14:creationId xmlns:p14="http://schemas.microsoft.com/office/powerpoint/2010/main" val="171530122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04" y="1600205"/>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9200" y="1600205"/>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414427780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155" indent="0">
              <a:buNone/>
              <a:defRPr sz="2000" b="1"/>
            </a:lvl2pPr>
            <a:lvl3pPr marL="914310" indent="0">
              <a:buNone/>
              <a:defRPr sz="1800" b="1"/>
            </a:lvl3pPr>
            <a:lvl4pPr marL="1371465" indent="0">
              <a:buNone/>
              <a:defRPr sz="1600" b="1"/>
            </a:lvl4pPr>
            <a:lvl5pPr marL="1828621" indent="0">
              <a:buNone/>
              <a:defRPr sz="1600" b="1"/>
            </a:lvl5pPr>
            <a:lvl6pPr marL="2285776" indent="0">
              <a:buNone/>
              <a:defRPr sz="1600" b="1"/>
            </a:lvl6pPr>
            <a:lvl7pPr marL="2742931" indent="0">
              <a:buNone/>
              <a:defRPr sz="1600" b="1"/>
            </a:lvl7pPr>
            <a:lvl8pPr marL="3200086" indent="0">
              <a:buNone/>
              <a:defRPr sz="1600" b="1"/>
            </a:lvl8pPr>
            <a:lvl9pPr marL="3657242"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6"/>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390" y="1535113"/>
            <a:ext cx="4378325" cy="639762"/>
          </a:xfrm>
        </p:spPr>
        <p:txBody>
          <a:bodyPr anchor="b"/>
          <a:lstStyle>
            <a:lvl1pPr marL="0" indent="0">
              <a:buNone/>
              <a:defRPr sz="2400" b="1"/>
            </a:lvl1pPr>
            <a:lvl2pPr marL="457155" indent="0">
              <a:buNone/>
              <a:defRPr sz="2000" b="1"/>
            </a:lvl2pPr>
            <a:lvl3pPr marL="914310" indent="0">
              <a:buNone/>
              <a:defRPr sz="1800" b="1"/>
            </a:lvl3pPr>
            <a:lvl4pPr marL="1371465" indent="0">
              <a:buNone/>
              <a:defRPr sz="1600" b="1"/>
            </a:lvl4pPr>
            <a:lvl5pPr marL="1828621" indent="0">
              <a:buNone/>
              <a:defRPr sz="1600" b="1"/>
            </a:lvl5pPr>
            <a:lvl6pPr marL="2285776" indent="0">
              <a:buNone/>
              <a:defRPr sz="1600" b="1"/>
            </a:lvl6pPr>
            <a:lvl7pPr marL="2742931" indent="0">
              <a:buNone/>
              <a:defRPr sz="1600" b="1"/>
            </a:lvl7pPr>
            <a:lvl8pPr marL="3200086" indent="0">
              <a:buNone/>
              <a:defRPr sz="1600" b="1"/>
            </a:lvl8pPr>
            <a:lvl9pPr marL="3657242"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390" y="2174876"/>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17754440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Tree>
    <p:extLst>
      <p:ext uri="{BB962C8B-B14F-4D97-AF65-F5344CB8AC3E}">
        <p14:creationId xmlns:p14="http://schemas.microsoft.com/office/powerpoint/2010/main" val="127231110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3302648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8" y="273050"/>
            <a:ext cx="3259138"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3499" y="273053"/>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8" y="1435102"/>
            <a:ext cx="3259138" cy="4691063"/>
          </a:xfrm>
        </p:spPr>
        <p:txBody>
          <a:bodyPr/>
          <a:lstStyle>
            <a:lvl1pPr marL="0" indent="0">
              <a:buNone/>
              <a:defRPr sz="1400"/>
            </a:lvl1pPr>
            <a:lvl2pPr marL="457155" indent="0">
              <a:buNone/>
              <a:defRPr sz="1200"/>
            </a:lvl2pPr>
            <a:lvl3pPr marL="914310" indent="0">
              <a:buNone/>
              <a:defRPr sz="1000"/>
            </a:lvl3pPr>
            <a:lvl4pPr marL="1371465" indent="0">
              <a:buNone/>
              <a:defRPr sz="900"/>
            </a:lvl4pPr>
            <a:lvl5pPr marL="1828621" indent="0">
              <a:buNone/>
              <a:defRPr sz="900"/>
            </a:lvl5pPr>
            <a:lvl6pPr marL="2285776" indent="0">
              <a:buNone/>
              <a:defRPr sz="900"/>
            </a:lvl6pPr>
            <a:lvl7pPr marL="2742931" indent="0">
              <a:buNone/>
              <a:defRPr sz="900"/>
            </a:lvl7pPr>
            <a:lvl8pPr marL="3200086" indent="0">
              <a:buNone/>
              <a:defRPr sz="900"/>
            </a:lvl8pPr>
            <a:lvl9pPr marL="3657242" indent="0">
              <a:buNone/>
              <a:defRPr sz="900"/>
            </a:lvl9pPr>
          </a:lstStyle>
          <a:p>
            <a:pPr lvl="0"/>
            <a:r>
              <a:rPr lang="ja-JP" altLang="en-US"/>
              <a:t>マスタ テキストの書式設定</a:t>
            </a:r>
          </a:p>
        </p:txBody>
      </p:sp>
    </p:spTree>
    <p:extLst>
      <p:ext uri="{BB962C8B-B14F-4D97-AF65-F5344CB8AC3E}">
        <p14:creationId xmlns:p14="http://schemas.microsoft.com/office/powerpoint/2010/main" val="284308183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1"/>
            <a:ext cx="59436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513" y="612775"/>
            <a:ext cx="5943600" cy="4114800"/>
          </a:xfrm>
        </p:spPr>
        <p:txBody>
          <a:bodyPr/>
          <a:lstStyle>
            <a:lvl1pPr marL="0" indent="0">
              <a:buNone/>
              <a:defRPr sz="3200"/>
            </a:lvl1pPr>
            <a:lvl2pPr marL="457155" indent="0">
              <a:buNone/>
              <a:defRPr sz="2800"/>
            </a:lvl2pPr>
            <a:lvl3pPr marL="914310" indent="0">
              <a:buNone/>
              <a:defRPr sz="2400"/>
            </a:lvl3pPr>
            <a:lvl4pPr marL="1371465" indent="0">
              <a:buNone/>
              <a:defRPr sz="2000"/>
            </a:lvl4pPr>
            <a:lvl5pPr marL="1828621" indent="0">
              <a:buNone/>
              <a:defRPr sz="2000"/>
            </a:lvl5pPr>
            <a:lvl6pPr marL="2285776" indent="0">
              <a:buNone/>
              <a:defRPr sz="2000"/>
            </a:lvl6pPr>
            <a:lvl7pPr marL="2742931" indent="0">
              <a:buNone/>
              <a:defRPr sz="2000"/>
            </a:lvl7pPr>
            <a:lvl8pPr marL="3200086" indent="0">
              <a:buNone/>
              <a:defRPr sz="2000"/>
            </a:lvl8pPr>
            <a:lvl9pPr marL="3657242" indent="0">
              <a:buNone/>
              <a:defRPr sz="2000"/>
            </a:lvl9pPr>
          </a:lstStyle>
          <a:p>
            <a:pPr lvl="0"/>
            <a:r>
              <a:rPr lang="ja-JP" altLang="en-US" noProof="0"/>
              <a:t>アイコンをクリックして図を追加</a:t>
            </a:r>
          </a:p>
        </p:txBody>
      </p:sp>
      <p:sp>
        <p:nvSpPr>
          <p:cNvPr id="4"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155" indent="0">
              <a:buNone/>
              <a:defRPr sz="1200"/>
            </a:lvl2pPr>
            <a:lvl3pPr marL="914310" indent="0">
              <a:buNone/>
              <a:defRPr sz="1000"/>
            </a:lvl3pPr>
            <a:lvl4pPr marL="1371465" indent="0">
              <a:buNone/>
              <a:defRPr sz="900"/>
            </a:lvl4pPr>
            <a:lvl5pPr marL="1828621" indent="0">
              <a:buNone/>
              <a:defRPr sz="900"/>
            </a:lvl5pPr>
            <a:lvl6pPr marL="2285776" indent="0">
              <a:buNone/>
              <a:defRPr sz="900"/>
            </a:lvl6pPr>
            <a:lvl7pPr marL="2742931" indent="0">
              <a:buNone/>
              <a:defRPr sz="900"/>
            </a:lvl7pPr>
            <a:lvl8pPr marL="3200086" indent="0">
              <a:buNone/>
              <a:defRPr sz="900"/>
            </a:lvl8pPr>
            <a:lvl9pPr marL="3657242" indent="0">
              <a:buNone/>
              <a:defRPr sz="900"/>
            </a:lvl9pPr>
          </a:lstStyle>
          <a:p>
            <a:pPr lvl="0"/>
            <a:r>
              <a:rPr lang="ja-JP" altLang="en-US"/>
              <a:t>マスタ テキストの書式設定</a:t>
            </a:r>
          </a:p>
        </p:txBody>
      </p:sp>
    </p:spTree>
    <p:extLst>
      <p:ext uri="{BB962C8B-B14F-4D97-AF65-F5344CB8AC3E}">
        <p14:creationId xmlns:p14="http://schemas.microsoft.com/office/powerpoint/2010/main" val="191180557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30125739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025" y="5"/>
            <a:ext cx="2352675"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15" y="5"/>
            <a:ext cx="6905625"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91753614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0" y="5"/>
            <a:ext cx="9410700" cy="61261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37305966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2" y="0"/>
            <a:ext cx="7605713" cy="476250"/>
          </a:xfrm>
        </p:spPr>
        <p:txBody>
          <a:bodyPr/>
          <a:lstStyle/>
          <a:p>
            <a:r>
              <a:rPr lang="ja-JP" altLang="en-US"/>
              <a:t>マスタ タイトルの書式設定</a:t>
            </a:r>
          </a:p>
        </p:txBody>
      </p:sp>
      <p:sp>
        <p:nvSpPr>
          <p:cNvPr id="3" name="表プレースホルダ 2"/>
          <p:cNvSpPr>
            <a:spLocks noGrp="1"/>
          </p:cNvSpPr>
          <p:nvPr>
            <p:ph type="tbl" idx="1"/>
          </p:nvPr>
        </p:nvSpPr>
        <p:spPr>
          <a:xfrm>
            <a:off x="495300" y="1600205"/>
            <a:ext cx="8915400" cy="4525963"/>
          </a:xfrm>
        </p:spPr>
        <p:txBody>
          <a:bodyPr/>
          <a:lstStyle/>
          <a:p>
            <a:pPr lvl="0"/>
            <a:r>
              <a:rPr lang="ja-JP" altLang="en-US" noProof="0"/>
              <a:t>アイコンをクリックして表を追加</a:t>
            </a:r>
          </a:p>
        </p:txBody>
      </p:sp>
    </p:spTree>
    <p:extLst>
      <p:ext uri="{BB962C8B-B14F-4D97-AF65-F5344CB8AC3E}">
        <p14:creationId xmlns:p14="http://schemas.microsoft.com/office/powerpoint/2010/main" val="36183108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67522ECB-66C6-45DF-AE1E-98D2B027852D}" type="slidenum">
              <a:rPr lang="en-US" altLang="ja-JP"/>
              <a:pPr>
                <a:defRPr/>
              </a:pPr>
              <a:t>‹#›</a:t>
            </a:fld>
            <a:endParaRPr lang="en-US" altLang="ja-JP"/>
          </a:p>
        </p:txBody>
      </p:sp>
    </p:spTree>
    <p:extLst>
      <p:ext uri="{BB962C8B-B14F-4D97-AF65-F5344CB8AC3E}">
        <p14:creationId xmlns:p14="http://schemas.microsoft.com/office/powerpoint/2010/main" val="3631409921"/>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89" y="2130530"/>
            <a:ext cx="8420101"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485901" y="3886200"/>
            <a:ext cx="6934200" cy="1752600"/>
          </a:xfrm>
        </p:spPr>
        <p:txBody>
          <a:bodyPr/>
          <a:lstStyle>
            <a:lvl1pPr marL="0" indent="0" algn="ctr">
              <a:buNone/>
              <a:defRPr/>
            </a:lvl1pPr>
            <a:lvl2pPr marL="457072" indent="0" algn="ctr">
              <a:buNone/>
              <a:defRPr/>
            </a:lvl2pPr>
            <a:lvl3pPr marL="914145" indent="0" algn="ctr">
              <a:buNone/>
              <a:defRPr/>
            </a:lvl3pPr>
            <a:lvl4pPr marL="1371218" indent="0" algn="ctr">
              <a:buNone/>
              <a:defRPr/>
            </a:lvl4pPr>
            <a:lvl5pPr marL="1828291" indent="0" algn="ctr">
              <a:buNone/>
              <a:defRPr/>
            </a:lvl5pPr>
            <a:lvl6pPr marL="2285364" indent="0" algn="ctr">
              <a:buNone/>
              <a:defRPr/>
            </a:lvl6pPr>
            <a:lvl7pPr marL="2742436" indent="0" algn="ctr">
              <a:buNone/>
              <a:defRPr/>
            </a:lvl7pPr>
            <a:lvl8pPr marL="3199509" indent="0" algn="ctr">
              <a:buNone/>
              <a:defRPr/>
            </a:lvl8pPr>
            <a:lvl9pPr marL="3656581" indent="0" algn="ctr">
              <a:buNone/>
              <a:defRPr/>
            </a:lvl9pPr>
          </a:lstStyle>
          <a:p>
            <a:r>
              <a:rPr lang="ja-JP" altLang="en-US"/>
              <a:t>マスタ サブタイトルの書式設定</a:t>
            </a:r>
          </a:p>
        </p:txBody>
      </p:sp>
    </p:spTree>
    <p:extLst>
      <p:ext uri="{BB962C8B-B14F-4D97-AF65-F5344CB8AC3E}">
        <p14:creationId xmlns:p14="http://schemas.microsoft.com/office/powerpoint/2010/main" val="1242914435"/>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0557386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75" y="4407005"/>
            <a:ext cx="8420101"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675" y="2906723"/>
            <a:ext cx="8420101" cy="1500187"/>
          </a:xfrm>
        </p:spPr>
        <p:txBody>
          <a:bodyPr anchor="b"/>
          <a:lstStyle>
            <a:lvl1pPr marL="0" indent="0">
              <a:buNone/>
              <a:defRPr sz="2000"/>
            </a:lvl1pPr>
            <a:lvl2pPr marL="457072" indent="0">
              <a:buNone/>
              <a:defRPr sz="1800"/>
            </a:lvl2pPr>
            <a:lvl3pPr marL="914145" indent="0">
              <a:buNone/>
              <a:defRPr sz="1600"/>
            </a:lvl3pPr>
            <a:lvl4pPr marL="1371218" indent="0">
              <a:buNone/>
              <a:defRPr sz="1400"/>
            </a:lvl4pPr>
            <a:lvl5pPr marL="1828291" indent="0">
              <a:buNone/>
              <a:defRPr sz="1400"/>
            </a:lvl5pPr>
            <a:lvl6pPr marL="2285364" indent="0">
              <a:buNone/>
              <a:defRPr sz="1400"/>
            </a:lvl6pPr>
            <a:lvl7pPr marL="2742436" indent="0">
              <a:buNone/>
              <a:defRPr sz="1400"/>
            </a:lvl7pPr>
            <a:lvl8pPr marL="3199509" indent="0">
              <a:buNone/>
              <a:defRPr sz="1400"/>
            </a:lvl8pPr>
            <a:lvl9pPr marL="3656581" indent="0">
              <a:buNone/>
              <a:defRPr sz="1400"/>
            </a:lvl9pPr>
          </a:lstStyle>
          <a:p>
            <a:pPr lvl="0"/>
            <a:r>
              <a:rPr lang="ja-JP" altLang="en-US"/>
              <a:t>マスタ テキストの書式設定</a:t>
            </a:r>
          </a:p>
        </p:txBody>
      </p:sp>
    </p:spTree>
    <p:extLst>
      <p:ext uri="{BB962C8B-B14F-4D97-AF65-F5344CB8AC3E}">
        <p14:creationId xmlns:p14="http://schemas.microsoft.com/office/powerpoint/2010/main" val="3790815296"/>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22" y="1600205"/>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9223" y="1600205"/>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1721996044"/>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1" y="274638"/>
            <a:ext cx="89154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072" indent="0">
              <a:buNone/>
              <a:defRPr sz="2000" b="1"/>
            </a:lvl2pPr>
            <a:lvl3pPr marL="914145" indent="0">
              <a:buNone/>
              <a:defRPr sz="1800" b="1"/>
            </a:lvl3pPr>
            <a:lvl4pPr marL="1371218" indent="0">
              <a:buNone/>
              <a:defRPr sz="1600" b="1"/>
            </a:lvl4pPr>
            <a:lvl5pPr marL="1828291" indent="0">
              <a:buNone/>
              <a:defRPr sz="1600" b="1"/>
            </a:lvl5pPr>
            <a:lvl6pPr marL="2285364" indent="0">
              <a:buNone/>
              <a:defRPr sz="1600" b="1"/>
            </a:lvl6pPr>
            <a:lvl7pPr marL="2742436" indent="0">
              <a:buNone/>
              <a:defRPr sz="1600" b="1"/>
            </a:lvl7pPr>
            <a:lvl8pPr marL="3199509" indent="0">
              <a:buNone/>
              <a:defRPr sz="1600" b="1"/>
            </a:lvl8pPr>
            <a:lvl9pPr marL="3656581"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6"/>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430" y="1535113"/>
            <a:ext cx="4378325" cy="639762"/>
          </a:xfrm>
        </p:spPr>
        <p:txBody>
          <a:bodyPr anchor="b"/>
          <a:lstStyle>
            <a:lvl1pPr marL="0" indent="0">
              <a:buNone/>
              <a:defRPr sz="2400" b="1"/>
            </a:lvl1pPr>
            <a:lvl2pPr marL="457072" indent="0">
              <a:buNone/>
              <a:defRPr sz="2000" b="1"/>
            </a:lvl2pPr>
            <a:lvl3pPr marL="914145" indent="0">
              <a:buNone/>
              <a:defRPr sz="1800" b="1"/>
            </a:lvl3pPr>
            <a:lvl4pPr marL="1371218" indent="0">
              <a:buNone/>
              <a:defRPr sz="1600" b="1"/>
            </a:lvl4pPr>
            <a:lvl5pPr marL="1828291" indent="0">
              <a:buNone/>
              <a:defRPr sz="1600" b="1"/>
            </a:lvl5pPr>
            <a:lvl6pPr marL="2285364" indent="0">
              <a:buNone/>
              <a:defRPr sz="1600" b="1"/>
            </a:lvl6pPr>
            <a:lvl7pPr marL="2742436" indent="0">
              <a:buNone/>
              <a:defRPr sz="1600" b="1"/>
            </a:lvl7pPr>
            <a:lvl8pPr marL="3199509" indent="0">
              <a:buNone/>
              <a:defRPr sz="1600" b="1"/>
            </a:lvl8pPr>
            <a:lvl9pPr marL="3656581"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430" y="2174876"/>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579691080"/>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Tree>
    <p:extLst>
      <p:ext uri="{BB962C8B-B14F-4D97-AF65-F5344CB8AC3E}">
        <p14:creationId xmlns:p14="http://schemas.microsoft.com/office/powerpoint/2010/main" val="51400331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1541385621"/>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21" y="273050"/>
            <a:ext cx="3259138"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3501" y="273054"/>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21" y="1435103"/>
            <a:ext cx="3259138" cy="4691063"/>
          </a:xfrm>
        </p:spPr>
        <p:txBody>
          <a:bodyPr/>
          <a:lstStyle>
            <a:lvl1pPr marL="0" indent="0">
              <a:buNone/>
              <a:defRPr sz="1400"/>
            </a:lvl1pPr>
            <a:lvl2pPr marL="457072" indent="0">
              <a:buNone/>
              <a:defRPr sz="1200"/>
            </a:lvl2pPr>
            <a:lvl3pPr marL="914145" indent="0">
              <a:buNone/>
              <a:defRPr sz="1000"/>
            </a:lvl3pPr>
            <a:lvl4pPr marL="1371218" indent="0">
              <a:buNone/>
              <a:defRPr sz="900"/>
            </a:lvl4pPr>
            <a:lvl5pPr marL="1828291" indent="0">
              <a:buNone/>
              <a:defRPr sz="900"/>
            </a:lvl5pPr>
            <a:lvl6pPr marL="2285364" indent="0">
              <a:buNone/>
              <a:defRPr sz="900"/>
            </a:lvl6pPr>
            <a:lvl7pPr marL="2742436" indent="0">
              <a:buNone/>
              <a:defRPr sz="900"/>
            </a:lvl7pPr>
            <a:lvl8pPr marL="3199509" indent="0">
              <a:buNone/>
              <a:defRPr sz="900"/>
            </a:lvl8pPr>
            <a:lvl9pPr marL="3656581" indent="0">
              <a:buNone/>
              <a:defRPr sz="900"/>
            </a:lvl9pPr>
          </a:lstStyle>
          <a:p>
            <a:pPr lvl="0"/>
            <a:r>
              <a:rPr lang="ja-JP" altLang="en-US"/>
              <a:t>マスタ テキストの書式設定</a:t>
            </a:r>
          </a:p>
        </p:txBody>
      </p:sp>
    </p:spTree>
    <p:extLst>
      <p:ext uri="{BB962C8B-B14F-4D97-AF65-F5344CB8AC3E}">
        <p14:creationId xmlns:p14="http://schemas.microsoft.com/office/powerpoint/2010/main" val="451323604"/>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4" y="4800601"/>
            <a:ext cx="59436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514" y="612775"/>
            <a:ext cx="5943600" cy="4114800"/>
          </a:xfrm>
        </p:spPr>
        <p:txBody>
          <a:bodyPr/>
          <a:lstStyle>
            <a:lvl1pPr marL="0" indent="0">
              <a:buNone/>
              <a:defRPr sz="3200"/>
            </a:lvl1pPr>
            <a:lvl2pPr marL="457072" indent="0">
              <a:buNone/>
              <a:defRPr sz="2800"/>
            </a:lvl2pPr>
            <a:lvl3pPr marL="914145" indent="0">
              <a:buNone/>
              <a:defRPr sz="2400"/>
            </a:lvl3pPr>
            <a:lvl4pPr marL="1371218" indent="0">
              <a:buNone/>
              <a:defRPr sz="2000"/>
            </a:lvl4pPr>
            <a:lvl5pPr marL="1828291" indent="0">
              <a:buNone/>
              <a:defRPr sz="2000"/>
            </a:lvl5pPr>
            <a:lvl6pPr marL="2285364" indent="0">
              <a:buNone/>
              <a:defRPr sz="2000"/>
            </a:lvl6pPr>
            <a:lvl7pPr marL="2742436" indent="0">
              <a:buNone/>
              <a:defRPr sz="2000"/>
            </a:lvl7pPr>
            <a:lvl8pPr marL="3199509" indent="0">
              <a:buNone/>
              <a:defRPr sz="2000"/>
            </a:lvl8pPr>
            <a:lvl9pPr marL="3656581" indent="0">
              <a:buNone/>
              <a:defRPr sz="2000"/>
            </a:lvl9pPr>
          </a:lstStyle>
          <a:p>
            <a:pPr lvl="0"/>
            <a:r>
              <a:rPr lang="ja-JP" altLang="en-US" noProof="0"/>
              <a:t>アイコンをクリックして図を追加</a:t>
            </a:r>
          </a:p>
        </p:txBody>
      </p:sp>
      <p:sp>
        <p:nvSpPr>
          <p:cNvPr id="4" name="テキスト プレースホルダ 3"/>
          <p:cNvSpPr>
            <a:spLocks noGrp="1"/>
          </p:cNvSpPr>
          <p:nvPr>
            <p:ph type="body" sz="half" idx="2"/>
          </p:nvPr>
        </p:nvSpPr>
        <p:spPr>
          <a:xfrm>
            <a:off x="1941514" y="5367338"/>
            <a:ext cx="5943600" cy="804862"/>
          </a:xfrm>
        </p:spPr>
        <p:txBody>
          <a:bodyPr/>
          <a:lstStyle>
            <a:lvl1pPr marL="0" indent="0">
              <a:buNone/>
              <a:defRPr sz="1400"/>
            </a:lvl1pPr>
            <a:lvl2pPr marL="457072" indent="0">
              <a:buNone/>
              <a:defRPr sz="1200"/>
            </a:lvl2pPr>
            <a:lvl3pPr marL="914145" indent="0">
              <a:buNone/>
              <a:defRPr sz="1000"/>
            </a:lvl3pPr>
            <a:lvl4pPr marL="1371218" indent="0">
              <a:buNone/>
              <a:defRPr sz="900"/>
            </a:lvl4pPr>
            <a:lvl5pPr marL="1828291" indent="0">
              <a:buNone/>
              <a:defRPr sz="900"/>
            </a:lvl5pPr>
            <a:lvl6pPr marL="2285364" indent="0">
              <a:buNone/>
              <a:defRPr sz="900"/>
            </a:lvl6pPr>
            <a:lvl7pPr marL="2742436" indent="0">
              <a:buNone/>
              <a:defRPr sz="900"/>
            </a:lvl7pPr>
            <a:lvl8pPr marL="3199509" indent="0">
              <a:buNone/>
              <a:defRPr sz="900"/>
            </a:lvl8pPr>
            <a:lvl9pPr marL="3656581" indent="0">
              <a:buNone/>
              <a:defRPr sz="900"/>
            </a:lvl9pPr>
          </a:lstStyle>
          <a:p>
            <a:pPr lvl="0"/>
            <a:r>
              <a:rPr lang="ja-JP" altLang="en-US"/>
              <a:t>マスタ テキストの書式設定</a:t>
            </a:r>
          </a:p>
        </p:txBody>
      </p:sp>
    </p:spTree>
    <p:extLst>
      <p:ext uri="{BB962C8B-B14F-4D97-AF65-F5344CB8AC3E}">
        <p14:creationId xmlns:p14="http://schemas.microsoft.com/office/powerpoint/2010/main" val="3741689947"/>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5660628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A5FE6932-4390-4705-9F57-9D997E9F3EA2}" type="slidenum">
              <a:rPr lang="en-US" altLang="ja-JP"/>
              <a:pPr>
                <a:defRPr/>
              </a:pPr>
              <a:t>‹#›</a:t>
            </a:fld>
            <a:endParaRPr lang="en-US" altLang="ja-JP"/>
          </a:p>
        </p:txBody>
      </p:sp>
    </p:spTree>
    <p:extLst>
      <p:ext uri="{BB962C8B-B14F-4D97-AF65-F5344CB8AC3E}">
        <p14:creationId xmlns:p14="http://schemas.microsoft.com/office/powerpoint/2010/main" val="2414668048"/>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042" y="6"/>
            <a:ext cx="2352675"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50" y="6"/>
            <a:ext cx="6905625"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1021153816"/>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29" y="6"/>
            <a:ext cx="9410701" cy="61261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649803476"/>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20" y="0"/>
            <a:ext cx="7605713" cy="476250"/>
          </a:xfrm>
        </p:spPr>
        <p:txBody>
          <a:bodyPr/>
          <a:lstStyle/>
          <a:p>
            <a:r>
              <a:rPr lang="ja-JP" altLang="en-US"/>
              <a:t>マスタ タイトルの書式設定</a:t>
            </a:r>
          </a:p>
        </p:txBody>
      </p:sp>
      <p:sp>
        <p:nvSpPr>
          <p:cNvPr id="3" name="表プレースホルダ 2"/>
          <p:cNvSpPr>
            <a:spLocks noGrp="1"/>
          </p:cNvSpPr>
          <p:nvPr>
            <p:ph type="tbl" idx="1"/>
          </p:nvPr>
        </p:nvSpPr>
        <p:spPr>
          <a:xfrm>
            <a:off x="495301" y="1600205"/>
            <a:ext cx="8915400" cy="4525963"/>
          </a:xfrm>
        </p:spPr>
        <p:txBody>
          <a:bodyPr/>
          <a:lstStyle/>
          <a:p>
            <a:pPr lvl="0"/>
            <a:r>
              <a:rPr lang="ja-JP" altLang="en-US" noProof="0"/>
              <a:t>アイコンをクリックして表を追加</a:t>
            </a:r>
          </a:p>
        </p:txBody>
      </p:sp>
    </p:spTree>
    <p:extLst>
      <p:ext uri="{BB962C8B-B14F-4D97-AF65-F5344CB8AC3E}">
        <p14:creationId xmlns:p14="http://schemas.microsoft.com/office/powerpoint/2010/main" val="1916357965"/>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85" y="2130524"/>
            <a:ext cx="8420101"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485901" y="3886200"/>
            <a:ext cx="6934200" cy="1752600"/>
          </a:xfrm>
        </p:spPr>
        <p:txBody>
          <a:bodyPr/>
          <a:lstStyle>
            <a:lvl1pPr marL="0" indent="0" algn="ctr">
              <a:buNone/>
              <a:defRPr/>
            </a:lvl1pPr>
            <a:lvl2pPr marL="457117" indent="0" algn="ctr">
              <a:buNone/>
              <a:defRPr/>
            </a:lvl2pPr>
            <a:lvl3pPr marL="914235" indent="0" algn="ctr">
              <a:buNone/>
              <a:defRPr/>
            </a:lvl3pPr>
            <a:lvl4pPr marL="1371353" indent="0" algn="ctr">
              <a:buNone/>
              <a:defRPr/>
            </a:lvl4pPr>
            <a:lvl5pPr marL="1828470" indent="0" algn="ctr">
              <a:buNone/>
              <a:defRPr/>
            </a:lvl5pPr>
            <a:lvl6pPr marL="2285588" indent="0" algn="ctr">
              <a:buNone/>
              <a:defRPr/>
            </a:lvl6pPr>
            <a:lvl7pPr marL="2742705" indent="0" algn="ctr">
              <a:buNone/>
              <a:defRPr/>
            </a:lvl7pPr>
            <a:lvl8pPr marL="3199823" indent="0" algn="ctr">
              <a:buNone/>
              <a:defRPr/>
            </a:lvl8pPr>
            <a:lvl9pPr marL="3656940" indent="0" algn="ctr">
              <a:buNone/>
              <a:defRPr/>
            </a:lvl9pPr>
          </a:lstStyle>
          <a:p>
            <a:r>
              <a:rPr lang="ja-JP" altLang="en-US"/>
              <a:t>マスタ サブタイトルの書式設定</a:t>
            </a:r>
          </a:p>
        </p:txBody>
      </p:sp>
    </p:spTree>
    <p:extLst>
      <p:ext uri="{BB962C8B-B14F-4D97-AF65-F5344CB8AC3E}">
        <p14:creationId xmlns:p14="http://schemas.microsoft.com/office/powerpoint/2010/main" val="2300718872"/>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1514168472"/>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71" y="4406999"/>
            <a:ext cx="8420101"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671" y="2906722"/>
            <a:ext cx="8420101" cy="1500187"/>
          </a:xfrm>
        </p:spPr>
        <p:txBody>
          <a:bodyPr anchor="b"/>
          <a:lstStyle>
            <a:lvl1pPr marL="0" indent="0">
              <a:buNone/>
              <a:defRPr sz="2000"/>
            </a:lvl1pPr>
            <a:lvl2pPr marL="457117" indent="0">
              <a:buNone/>
              <a:defRPr sz="1800"/>
            </a:lvl2pPr>
            <a:lvl3pPr marL="914235" indent="0">
              <a:buNone/>
              <a:defRPr sz="1600"/>
            </a:lvl3pPr>
            <a:lvl4pPr marL="1371353" indent="0">
              <a:buNone/>
              <a:defRPr sz="1400"/>
            </a:lvl4pPr>
            <a:lvl5pPr marL="1828470" indent="0">
              <a:buNone/>
              <a:defRPr sz="1400"/>
            </a:lvl5pPr>
            <a:lvl6pPr marL="2285588" indent="0">
              <a:buNone/>
              <a:defRPr sz="1400"/>
            </a:lvl6pPr>
            <a:lvl7pPr marL="2742705" indent="0">
              <a:buNone/>
              <a:defRPr sz="1400"/>
            </a:lvl7pPr>
            <a:lvl8pPr marL="3199823" indent="0">
              <a:buNone/>
              <a:defRPr sz="1400"/>
            </a:lvl8pPr>
            <a:lvl9pPr marL="3656940" indent="0">
              <a:buNone/>
              <a:defRPr sz="1400"/>
            </a:lvl9pPr>
          </a:lstStyle>
          <a:p>
            <a:pPr lvl="0"/>
            <a:r>
              <a:rPr lang="ja-JP" altLang="en-US"/>
              <a:t>マスタ テキストの書式設定</a:t>
            </a:r>
          </a:p>
        </p:txBody>
      </p:sp>
    </p:spTree>
    <p:extLst>
      <p:ext uri="{BB962C8B-B14F-4D97-AF65-F5344CB8AC3E}">
        <p14:creationId xmlns:p14="http://schemas.microsoft.com/office/powerpoint/2010/main" val="2648764996"/>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21"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9222"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658664392"/>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1" y="274638"/>
            <a:ext cx="89154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117" indent="0">
              <a:buNone/>
              <a:defRPr sz="2000" b="1"/>
            </a:lvl2pPr>
            <a:lvl3pPr marL="914235" indent="0">
              <a:buNone/>
              <a:defRPr sz="1800" b="1"/>
            </a:lvl3pPr>
            <a:lvl4pPr marL="1371353" indent="0">
              <a:buNone/>
              <a:defRPr sz="1600" b="1"/>
            </a:lvl4pPr>
            <a:lvl5pPr marL="1828470" indent="0">
              <a:buNone/>
              <a:defRPr sz="1600" b="1"/>
            </a:lvl5pPr>
            <a:lvl6pPr marL="2285588" indent="0">
              <a:buNone/>
              <a:defRPr sz="1600" b="1"/>
            </a:lvl6pPr>
            <a:lvl7pPr marL="2742705" indent="0">
              <a:buNone/>
              <a:defRPr sz="1600" b="1"/>
            </a:lvl7pPr>
            <a:lvl8pPr marL="3199823" indent="0">
              <a:buNone/>
              <a:defRPr sz="1600" b="1"/>
            </a:lvl8pPr>
            <a:lvl9pPr marL="365694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425" y="1535113"/>
            <a:ext cx="4378325" cy="639762"/>
          </a:xfrm>
        </p:spPr>
        <p:txBody>
          <a:bodyPr anchor="b"/>
          <a:lstStyle>
            <a:lvl1pPr marL="0" indent="0">
              <a:buNone/>
              <a:defRPr sz="2400" b="1"/>
            </a:lvl1pPr>
            <a:lvl2pPr marL="457117" indent="0">
              <a:buNone/>
              <a:defRPr sz="2000" b="1"/>
            </a:lvl2pPr>
            <a:lvl3pPr marL="914235" indent="0">
              <a:buNone/>
              <a:defRPr sz="1800" b="1"/>
            </a:lvl3pPr>
            <a:lvl4pPr marL="1371353" indent="0">
              <a:buNone/>
              <a:defRPr sz="1600" b="1"/>
            </a:lvl4pPr>
            <a:lvl5pPr marL="1828470" indent="0">
              <a:buNone/>
              <a:defRPr sz="1600" b="1"/>
            </a:lvl5pPr>
            <a:lvl6pPr marL="2285588" indent="0">
              <a:buNone/>
              <a:defRPr sz="1600" b="1"/>
            </a:lvl6pPr>
            <a:lvl7pPr marL="2742705" indent="0">
              <a:buNone/>
              <a:defRPr sz="1600" b="1"/>
            </a:lvl7pPr>
            <a:lvl8pPr marL="3199823" indent="0">
              <a:buNone/>
              <a:defRPr sz="1600" b="1"/>
            </a:lvl8pPr>
            <a:lvl9pPr marL="365694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42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777449498"/>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Tree>
    <p:extLst>
      <p:ext uri="{BB962C8B-B14F-4D97-AF65-F5344CB8AC3E}">
        <p14:creationId xmlns:p14="http://schemas.microsoft.com/office/powerpoint/2010/main" val="916502300"/>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787163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3499" y="273052"/>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2"/>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5D30148D-1EE9-46F8-8857-B21C7004E20B}" type="slidenum">
              <a:rPr lang="en-US" altLang="ja-JP"/>
              <a:pPr>
                <a:defRPr/>
              </a:pPr>
              <a:t>‹#›</a:t>
            </a:fld>
            <a:endParaRPr lang="en-US" altLang="ja-JP"/>
          </a:p>
        </p:txBody>
      </p:sp>
    </p:spTree>
    <p:extLst>
      <p:ext uri="{BB962C8B-B14F-4D97-AF65-F5344CB8AC3E}">
        <p14:creationId xmlns:p14="http://schemas.microsoft.com/office/powerpoint/2010/main" val="2555062786"/>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21" y="273050"/>
            <a:ext cx="3259138"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3501" y="273053"/>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21" y="1435103"/>
            <a:ext cx="3259138" cy="4691063"/>
          </a:xfrm>
        </p:spPr>
        <p:txBody>
          <a:bodyPr/>
          <a:lstStyle>
            <a:lvl1pPr marL="0" indent="0">
              <a:buNone/>
              <a:defRPr sz="1400"/>
            </a:lvl1pPr>
            <a:lvl2pPr marL="457117" indent="0">
              <a:buNone/>
              <a:defRPr sz="1200"/>
            </a:lvl2pPr>
            <a:lvl3pPr marL="914235" indent="0">
              <a:buNone/>
              <a:defRPr sz="1000"/>
            </a:lvl3pPr>
            <a:lvl4pPr marL="1371353" indent="0">
              <a:buNone/>
              <a:defRPr sz="900"/>
            </a:lvl4pPr>
            <a:lvl5pPr marL="1828470" indent="0">
              <a:buNone/>
              <a:defRPr sz="900"/>
            </a:lvl5pPr>
            <a:lvl6pPr marL="2285588" indent="0">
              <a:buNone/>
              <a:defRPr sz="900"/>
            </a:lvl6pPr>
            <a:lvl7pPr marL="2742705" indent="0">
              <a:buNone/>
              <a:defRPr sz="900"/>
            </a:lvl7pPr>
            <a:lvl8pPr marL="3199823" indent="0">
              <a:buNone/>
              <a:defRPr sz="900"/>
            </a:lvl8pPr>
            <a:lvl9pPr marL="3656940" indent="0">
              <a:buNone/>
              <a:defRPr sz="900"/>
            </a:lvl9pPr>
          </a:lstStyle>
          <a:p>
            <a:pPr lvl="0"/>
            <a:r>
              <a:rPr lang="ja-JP" altLang="en-US"/>
              <a:t>マスタ テキストの書式設定</a:t>
            </a:r>
          </a:p>
        </p:txBody>
      </p:sp>
    </p:spTree>
    <p:extLst>
      <p:ext uri="{BB962C8B-B14F-4D97-AF65-F5344CB8AC3E}">
        <p14:creationId xmlns:p14="http://schemas.microsoft.com/office/powerpoint/2010/main" val="2159764763"/>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4" y="4800600"/>
            <a:ext cx="59436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514" y="612775"/>
            <a:ext cx="5943600" cy="4114800"/>
          </a:xfrm>
        </p:spPr>
        <p:txBody>
          <a:bodyPr/>
          <a:lstStyle>
            <a:lvl1pPr marL="0" indent="0">
              <a:buNone/>
              <a:defRPr sz="3200"/>
            </a:lvl1pPr>
            <a:lvl2pPr marL="457117" indent="0">
              <a:buNone/>
              <a:defRPr sz="2800"/>
            </a:lvl2pPr>
            <a:lvl3pPr marL="914235" indent="0">
              <a:buNone/>
              <a:defRPr sz="2400"/>
            </a:lvl3pPr>
            <a:lvl4pPr marL="1371353" indent="0">
              <a:buNone/>
              <a:defRPr sz="2000"/>
            </a:lvl4pPr>
            <a:lvl5pPr marL="1828470" indent="0">
              <a:buNone/>
              <a:defRPr sz="2000"/>
            </a:lvl5pPr>
            <a:lvl6pPr marL="2285588" indent="0">
              <a:buNone/>
              <a:defRPr sz="2000"/>
            </a:lvl6pPr>
            <a:lvl7pPr marL="2742705" indent="0">
              <a:buNone/>
              <a:defRPr sz="2000"/>
            </a:lvl7pPr>
            <a:lvl8pPr marL="3199823" indent="0">
              <a:buNone/>
              <a:defRPr sz="2000"/>
            </a:lvl8pPr>
            <a:lvl9pPr marL="3656940" indent="0">
              <a:buNone/>
              <a:defRPr sz="2000"/>
            </a:lvl9pPr>
          </a:lstStyle>
          <a:p>
            <a:pPr lvl="0"/>
            <a:r>
              <a:rPr lang="ja-JP" altLang="en-US" noProof="0"/>
              <a:t>アイコンをクリックして図を追加</a:t>
            </a:r>
          </a:p>
        </p:txBody>
      </p:sp>
      <p:sp>
        <p:nvSpPr>
          <p:cNvPr id="4" name="テキスト プレースホルダ 3"/>
          <p:cNvSpPr>
            <a:spLocks noGrp="1"/>
          </p:cNvSpPr>
          <p:nvPr>
            <p:ph type="body" sz="half" idx="2"/>
          </p:nvPr>
        </p:nvSpPr>
        <p:spPr>
          <a:xfrm>
            <a:off x="1941514" y="5367338"/>
            <a:ext cx="5943600" cy="804862"/>
          </a:xfrm>
        </p:spPr>
        <p:txBody>
          <a:bodyPr/>
          <a:lstStyle>
            <a:lvl1pPr marL="0" indent="0">
              <a:buNone/>
              <a:defRPr sz="1400"/>
            </a:lvl1pPr>
            <a:lvl2pPr marL="457117" indent="0">
              <a:buNone/>
              <a:defRPr sz="1200"/>
            </a:lvl2pPr>
            <a:lvl3pPr marL="914235" indent="0">
              <a:buNone/>
              <a:defRPr sz="1000"/>
            </a:lvl3pPr>
            <a:lvl4pPr marL="1371353" indent="0">
              <a:buNone/>
              <a:defRPr sz="900"/>
            </a:lvl4pPr>
            <a:lvl5pPr marL="1828470" indent="0">
              <a:buNone/>
              <a:defRPr sz="900"/>
            </a:lvl5pPr>
            <a:lvl6pPr marL="2285588" indent="0">
              <a:buNone/>
              <a:defRPr sz="900"/>
            </a:lvl6pPr>
            <a:lvl7pPr marL="2742705" indent="0">
              <a:buNone/>
              <a:defRPr sz="900"/>
            </a:lvl7pPr>
            <a:lvl8pPr marL="3199823" indent="0">
              <a:buNone/>
              <a:defRPr sz="900"/>
            </a:lvl8pPr>
            <a:lvl9pPr marL="3656940" indent="0">
              <a:buNone/>
              <a:defRPr sz="900"/>
            </a:lvl9pPr>
          </a:lstStyle>
          <a:p>
            <a:pPr lvl="0"/>
            <a:r>
              <a:rPr lang="ja-JP" altLang="en-US"/>
              <a:t>マスタ テキストの書式設定</a:t>
            </a:r>
          </a:p>
        </p:txBody>
      </p:sp>
    </p:spTree>
    <p:extLst>
      <p:ext uri="{BB962C8B-B14F-4D97-AF65-F5344CB8AC3E}">
        <p14:creationId xmlns:p14="http://schemas.microsoft.com/office/powerpoint/2010/main" val="3758799414"/>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421221108"/>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042" y="5"/>
            <a:ext cx="2352675"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6" y="5"/>
            <a:ext cx="6905625"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414363208"/>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25" y="5"/>
            <a:ext cx="9410701" cy="61261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4121695064"/>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19" y="0"/>
            <a:ext cx="7605713" cy="476250"/>
          </a:xfrm>
        </p:spPr>
        <p:txBody>
          <a:bodyPr/>
          <a:lstStyle/>
          <a:p>
            <a:r>
              <a:rPr lang="ja-JP" altLang="en-US"/>
              <a:t>マスタ タイトルの書式設定</a:t>
            </a:r>
          </a:p>
        </p:txBody>
      </p:sp>
      <p:sp>
        <p:nvSpPr>
          <p:cNvPr id="3" name="表プレースホルダ 2"/>
          <p:cNvSpPr>
            <a:spLocks noGrp="1"/>
          </p:cNvSpPr>
          <p:nvPr>
            <p:ph type="tbl" idx="1"/>
          </p:nvPr>
        </p:nvSpPr>
        <p:spPr>
          <a:xfrm>
            <a:off x="495301" y="1600204"/>
            <a:ext cx="8915400" cy="4525963"/>
          </a:xfrm>
        </p:spPr>
        <p:txBody>
          <a:bodyPr/>
          <a:lstStyle/>
          <a:p>
            <a:pPr lvl="0"/>
            <a:r>
              <a:rPr lang="ja-JP" altLang="en-US" noProof="0"/>
              <a:t>アイコンをクリックして表を追加</a:t>
            </a:r>
          </a:p>
        </p:txBody>
      </p:sp>
    </p:spTree>
    <p:extLst>
      <p:ext uri="{BB962C8B-B14F-4D97-AF65-F5344CB8AC3E}">
        <p14:creationId xmlns:p14="http://schemas.microsoft.com/office/powerpoint/2010/main" val="10021315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アイコンをクリックして図を追加</a:t>
            </a:r>
          </a:p>
        </p:txBody>
      </p:sp>
      <p:sp>
        <p:nvSpPr>
          <p:cNvPr id="4"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151F4584-AD5E-4915-B866-A7AA6A0A4898}" type="slidenum">
              <a:rPr lang="en-US" altLang="ja-JP"/>
              <a:pPr>
                <a:defRPr/>
              </a:pPr>
              <a:t>‹#›</a:t>
            </a:fld>
            <a:endParaRPr lang="en-US" altLang="ja-JP"/>
          </a:p>
        </p:txBody>
      </p:sp>
    </p:spTree>
    <p:extLst>
      <p:ext uri="{BB962C8B-B14F-4D97-AF65-F5344CB8AC3E}">
        <p14:creationId xmlns:p14="http://schemas.microsoft.com/office/powerpoint/2010/main" val="453662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image" Target="../media/image1.png"/><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6" Type="http://schemas.openxmlformats.org/officeDocument/2006/relationships/image" Target="../media/image4.wmf"/><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image" Target="../media/image3.png"/><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theme" Target="../theme/theme4.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4.xml"/><Relationship Id="rId13" Type="http://schemas.openxmlformats.org/officeDocument/2006/relationships/slideLayout" Target="../slideLayouts/slideLayout59.xml"/><Relationship Id="rId18" Type="http://schemas.openxmlformats.org/officeDocument/2006/relationships/image" Target="../media/image4.wmf"/><Relationship Id="rId3" Type="http://schemas.openxmlformats.org/officeDocument/2006/relationships/slideLayout" Target="../slideLayouts/slideLayout49.xml"/><Relationship Id="rId7" Type="http://schemas.openxmlformats.org/officeDocument/2006/relationships/slideLayout" Target="../slideLayouts/slideLayout53.xml"/><Relationship Id="rId12" Type="http://schemas.openxmlformats.org/officeDocument/2006/relationships/slideLayout" Target="../slideLayouts/slideLayout58.xml"/><Relationship Id="rId17" Type="http://schemas.openxmlformats.org/officeDocument/2006/relationships/image" Target="../media/image3.png"/><Relationship Id="rId2" Type="http://schemas.openxmlformats.org/officeDocument/2006/relationships/slideLayout" Target="../slideLayouts/slideLayout48.xml"/><Relationship Id="rId16" Type="http://schemas.openxmlformats.org/officeDocument/2006/relationships/image" Target="../media/image2.png"/><Relationship Id="rId1" Type="http://schemas.openxmlformats.org/officeDocument/2006/relationships/slideLayout" Target="../slideLayouts/slideLayout47.xml"/><Relationship Id="rId6" Type="http://schemas.openxmlformats.org/officeDocument/2006/relationships/slideLayout" Target="../slideLayouts/slideLayout52.xml"/><Relationship Id="rId11" Type="http://schemas.openxmlformats.org/officeDocument/2006/relationships/slideLayout" Target="../slideLayouts/slideLayout57.xml"/><Relationship Id="rId5" Type="http://schemas.openxmlformats.org/officeDocument/2006/relationships/slideLayout" Target="../slideLayouts/slideLayout51.xml"/><Relationship Id="rId15" Type="http://schemas.openxmlformats.org/officeDocument/2006/relationships/image" Target="../media/image1.png"/><Relationship Id="rId10" Type="http://schemas.openxmlformats.org/officeDocument/2006/relationships/slideLayout" Target="../slideLayouts/slideLayout56.xml"/><Relationship Id="rId4" Type="http://schemas.openxmlformats.org/officeDocument/2006/relationships/slideLayout" Target="../slideLayouts/slideLayout50.xml"/><Relationship Id="rId9" Type="http://schemas.openxmlformats.org/officeDocument/2006/relationships/slideLayout" Target="../slideLayouts/slideLayout55.xml"/><Relationship Id="rId14"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7.xml"/><Relationship Id="rId13" Type="http://schemas.openxmlformats.org/officeDocument/2006/relationships/slideLayout" Target="../slideLayouts/slideLayout72.xml"/><Relationship Id="rId18" Type="http://schemas.openxmlformats.org/officeDocument/2006/relationships/image" Target="../media/image4.wmf"/><Relationship Id="rId3" Type="http://schemas.openxmlformats.org/officeDocument/2006/relationships/slideLayout" Target="../slideLayouts/slideLayout62.xml"/><Relationship Id="rId7" Type="http://schemas.openxmlformats.org/officeDocument/2006/relationships/slideLayout" Target="../slideLayouts/slideLayout66.xml"/><Relationship Id="rId12" Type="http://schemas.openxmlformats.org/officeDocument/2006/relationships/slideLayout" Target="../slideLayouts/slideLayout71.xml"/><Relationship Id="rId17" Type="http://schemas.openxmlformats.org/officeDocument/2006/relationships/image" Target="../media/image3.png"/><Relationship Id="rId2" Type="http://schemas.openxmlformats.org/officeDocument/2006/relationships/slideLayout" Target="../slideLayouts/slideLayout61.xml"/><Relationship Id="rId16" Type="http://schemas.openxmlformats.org/officeDocument/2006/relationships/image" Target="../media/image2.png"/><Relationship Id="rId1" Type="http://schemas.openxmlformats.org/officeDocument/2006/relationships/slideLayout" Target="../slideLayouts/slideLayout60.xml"/><Relationship Id="rId6" Type="http://schemas.openxmlformats.org/officeDocument/2006/relationships/slideLayout" Target="../slideLayouts/slideLayout65.xml"/><Relationship Id="rId11" Type="http://schemas.openxmlformats.org/officeDocument/2006/relationships/slideLayout" Target="../slideLayouts/slideLayout70.xml"/><Relationship Id="rId5" Type="http://schemas.openxmlformats.org/officeDocument/2006/relationships/slideLayout" Target="../slideLayouts/slideLayout64.xml"/><Relationship Id="rId15" Type="http://schemas.openxmlformats.org/officeDocument/2006/relationships/image" Target="../media/image1.png"/><Relationship Id="rId10" Type="http://schemas.openxmlformats.org/officeDocument/2006/relationships/slideLayout" Target="../slideLayouts/slideLayout69.xml"/><Relationship Id="rId4" Type="http://schemas.openxmlformats.org/officeDocument/2006/relationships/slideLayout" Target="../slideLayouts/slideLayout63.xml"/><Relationship Id="rId9" Type="http://schemas.openxmlformats.org/officeDocument/2006/relationships/slideLayout" Target="../slideLayouts/slideLayout68.xml"/><Relationship Id="rId14"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80.xml"/><Relationship Id="rId13" Type="http://schemas.openxmlformats.org/officeDocument/2006/relationships/slideLayout" Target="../slideLayouts/slideLayout85.xml"/><Relationship Id="rId18" Type="http://schemas.openxmlformats.org/officeDocument/2006/relationships/image" Target="../media/image4.wmf"/><Relationship Id="rId3" Type="http://schemas.openxmlformats.org/officeDocument/2006/relationships/slideLayout" Target="../slideLayouts/slideLayout75.xml"/><Relationship Id="rId7" Type="http://schemas.openxmlformats.org/officeDocument/2006/relationships/slideLayout" Target="../slideLayouts/slideLayout79.xml"/><Relationship Id="rId12" Type="http://schemas.openxmlformats.org/officeDocument/2006/relationships/slideLayout" Target="../slideLayouts/slideLayout84.xml"/><Relationship Id="rId17" Type="http://schemas.openxmlformats.org/officeDocument/2006/relationships/image" Target="../media/image3.png"/><Relationship Id="rId2" Type="http://schemas.openxmlformats.org/officeDocument/2006/relationships/slideLayout" Target="../slideLayouts/slideLayout74.xml"/><Relationship Id="rId16" Type="http://schemas.openxmlformats.org/officeDocument/2006/relationships/image" Target="../media/image2.png"/><Relationship Id="rId1" Type="http://schemas.openxmlformats.org/officeDocument/2006/relationships/slideLayout" Target="../slideLayouts/slideLayout73.xml"/><Relationship Id="rId6" Type="http://schemas.openxmlformats.org/officeDocument/2006/relationships/slideLayout" Target="../slideLayouts/slideLayout78.xml"/><Relationship Id="rId11" Type="http://schemas.openxmlformats.org/officeDocument/2006/relationships/slideLayout" Target="../slideLayouts/slideLayout83.xml"/><Relationship Id="rId5" Type="http://schemas.openxmlformats.org/officeDocument/2006/relationships/slideLayout" Target="../slideLayouts/slideLayout77.xml"/><Relationship Id="rId15" Type="http://schemas.openxmlformats.org/officeDocument/2006/relationships/image" Target="../media/image1.png"/><Relationship Id="rId10" Type="http://schemas.openxmlformats.org/officeDocument/2006/relationships/slideLayout" Target="../slideLayouts/slideLayout82.xml"/><Relationship Id="rId4" Type="http://schemas.openxmlformats.org/officeDocument/2006/relationships/slideLayout" Target="../slideLayouts/slideLayout76.xml"/><Relationship Id="rId9" Type="http://schemas.openxmlformats.org/officeDocument/2006/relationships/slideLayout" Target="../slideLayouts/slideLayout81.xml"/><Relationship Id="rId14" Type="http://schemas.openxmlformats.org/officeDocument/2006/relationships/theme" Target="../theme/theme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95300" y="1600200"/>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1620" name="Rectangle 4"/>
          <p:cNvSpPr>
            <a:spLocks noGrp="1" noChangeArrowheads="1"/>
          </p:cNvSpPr>
          <p:nvPr>
            <p:ph type="dt" sz="half" idx="2"/>
          </p:nvPr>
        </p:nvSpPr>
        <p:spPr bwMode="auto">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lnSpc>
                <a:spcPct val="100000"/>
              </a:lnSpc>
              <a:spcBef>
                <a:spcPct val="0"/>
              </a:spcBef>
              <a:defRPr b="0">
                <a:latin typeface="Times New Roman" charset="0"/>
                <a:ea typeface="ＭＳ Ｐゴシック" pitchFamily="50" charset="-128"/>
              </a:defRPr>
            </a:lvl1pPr>
          </a:lstStyle>
          <a:p>
            <a:pPr>
              <a:defRPr/>
            </a:pPr>
            <a:endParaRPr lang="en-US" altLang="ja-JP"/>
          </a:p>
        </p:txBody>
      </p:sp>
      <p:sp>
        <p:nvSpPr>
          <p:cNvPr id="111621" name="Rectangle 5"/>
          <p:cNvSpPr>
            <a:spLocks noGrp="1" noChangeArrowheads="1"/>
          </p:cNvSpPr>
          <p:nvPr>
            <p:ph type="ftr" sz="quarter" idx="3"/>
          </p:nvPr>
        </p:nvSpPr>
        <p:spPr bwMode="auto">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lnSpc>
                <a:spcPct val="100000"/>
              </a:lnSpc>
              <a:spcBef>
                <a:spcPct val="0"/>
              </a:spcBef>
              <a:defRPr b="0">
                <a:latin typeface="Times New Roman" charset="0"/>
                <a:ea typeface="ＭＳ Ｐゴシック" pitchFamily="50" charset="-128"/>
              </a:defRPr>
            </a:lvl1pPr>
          </a:lstStyle>
          <a:p>
            <a:pPr>
              <a:defRPr/>
            </a:pPr>
            <a:endParaRPr lang="en-US" altLang="ja-JP"/>
          </a:p>
        </p:txBody>
      </p:sp>
      <p:sp>
        <p:nvSpPr>
          <p:cNvPr id="111622" name="Rectangle 6"/>
          <p:cNvSpPr>
            <a:spLocks noGrp="1" noChangeArrowheads="1"/>
          </p:cNvSpPr>
          <p:nvPr>
            <p:ph type="sldNum" sz="quarter" idx="4"/>
          </p:nvPr>
        </p:nvSpPr>
        <p:spPr bwMode="auto">
          <a:xfrm>
            <a:off x="7099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a:lvl1pPr>
          </a:lstStyle>
          <a:p>
            <a:pPr>
              <a:defRPr/>
            </a:pPr>
            <a:fld id="{A36F3CB6-3803-4806-B9E6-AB635F06716B}"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8146" r:id="rId1"/>
    <p:sldLayoutId id="2147488147" r:id="rId2"/>
    <p:sldLayoutId id="2147488148" r:id="rId3"/>
    <p:sldLayoutId id="2147488149" r:id="rId4"/>
    <p:sldLayoutId id="2147488150" r:id="rId5"/>
    <p:sldLayoutId id="2147488151" r:id="rId6"/>
    <p:sldLayoutId id="2147488152" r:id="rId7"/>
    <p:sldLayoutId id="2147488153" r:id="rId8"/>
    <p:sldLayoutId id="2147488154" r:id="rId9"/>
    <p:sldLayoutId id="2147488155" r:id="rId10"/>
    <p:sldLayoutId id="2147488156" r:id="rId11"/>
    <p:sldLayoutId id="2147488218" r:id="rId12"/>
    <p:sldLayoutId id="2147488157" r:id="rId13"/>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タイトル プレースホルダ 1"/>
          <p:cNvSpPr>
            <a:spLocks noGrp="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1" tIns="45716" rIns="91431" bIns="45716" numCol="1" anchor="ctr" anchorCtr="0" compatLnSpc="1">
            <a:prstTxWarp prst="textNoShape">
              <a:avLst/>
            </a:prstTxWarp>
          </a:bodyPr>
          <a:lstStyle/>
          <a:p>
            <a:pPr lvl="0"/>
            <a:r>
              <a:rPr lang="ja-JP" altLang="en-US"/>
              <a:t>マスタ タイトルの書式設定</a:t>
            </a:r>
          </a:p>
        </p:txBody>
      </p:sp>
      <p:sp>
        <p:nvSpPr>
          <p:cNvPr id="2051" name="テキスト プレースホルダ 2"/>
          <p:cNvSpPr>
            <a:spLocks noGrp="1"/>
          </p:cNvSpPr>
          <p:nvPr>
            <p:ph type="body" idx="1"/>
          </p:nvPr>
        </p:nvSpPr>
        <p:spPr bwMode="auto">
          <a:xfrm>
            <a:off x="495300" y="1600200"/>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1" tIns="45716" rIns="91431" bIns="45716"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495300" y="6356350"/>
            <a:ext cx="2311400" cy="365125"/>
          </a:xfrm>
          <a:prstGeom prst="rect">
            <a:avLst/>
          </a:prstGeom>
        </p:spPr>
        <p:txBody>
          <a:bodyPr vert="horz" lIns="91431" tIns="45716" rIns="91431" bIns="45716" rtlCol="0" anchor="ctr"/>
          <a:lstStyle>
            <a:lvl1pPr algn="l" eaLnBrk="1" hangingPunct="1">
              <a:defRPr sz="1200">
                <a:solidFill>
                  <a:schemeClr val="tx1">
                    <a:tint val="75000"/>
                  </a:schemeClr>
                </a:solidFill>
                <a:latin typeface="Times New Roman" charset="0"/>
                <a:ea typeface="ＭＳ Ｐゴシック" pitchFamily="50" charset="-128"/>
              </a:defRPr>
            </a:lvl1pPr>
          </a:lstStyle>
          <a:p>
            <a:pPr>
              <a:defRPr/>
            </a:pPr>
            <a:endParaRPr lang="en-US" altLang="ja-JP"/>
          </a:p>
        </p:txBody>
      </p:sp>
      <p:sp>
        <p:nvSpPr>
          <p:cNvPr id="5" name="フッター プレースホルダ 4"/>
          <p:cNvSpPr>
            <a:spLocks noGrp="1"/>
          </p:cNvSpPr>
          <p:nvPr>
            <p:ph type="ftr" sz="quarter" idx="3"/>
          </p:nvPr>
        </p:nvSpPr>
        <p:spPr>
          <a:xfrm>
            <a:off x="3384550" y="6356350"/>
            <a:ext cx="3136900" cy="365125"/>
          </a:xfrm>
          <a:prstGeom prst="rect">
            <a:avLst/>
          </a:prstGeom>
        </p:spPr>
        <p:txBody>
          <a:bodyPr vert="horz" lIns="91431" tIns="45716" rIns="91431" bIns="45716" rtlCol="0" anchor="ctr"/>
          <a:lstStyle>
            <a:lvl1pPr algn="ctr" eaLnBrk="1" hangingPunct="1">
              <a:defRPr sz="1200">
                <a:solidFill>
                  <a:schemeClr val="tx1">
                    <a:tint val="75000"/>
                  </a:schemeClr>
                </a:solidFill>
                <a:latin typeface="Times New Roman" charset="0"/>
                <a:ea typeface="ＭＳ Ｐゴシック" pitchFamily="50" charset="-128"/>
              </a:defRPr>
            </a:lvl1pPr>
          </a:lstStyle>
          <a:p>
            <a:pPr>
              <a:defRPr/>
            </a:pPr>
            <a:endParaRPr lang="en-US" altLang="ja-JP"/>
          </a:p>
        </p:txBody>
      </p:sp>
      <p:sp>
        <p:nvSpPr>
          <p:cNvPr id="6" name="スライド番号プレースホルダ 5"/>
          <p:cNvSpPr>
            <a:spLocks noGrp="1"/>
          </p:cNvSpPr>
          <p:nvPr>
            <p:ph type="sldNum" sz="quarter" idx="4"/>
          </p:nvPr>
        </p:nvSpPr>
        <p:spPr>
          <a:xfrm>
            <a:off x="7099300" y="6356350"/>
            <a:ext cx="2311400" cy="365125"/>
          </a:xfrm>
          <a:prstGeom prst="rect">
            <a:avLst/>
          </a:prstGeom>
        </p:spPr>
        <p:txBody>
          <a:bodyPr vert="horz" wrap="square" lIns="91431" tIns="45716" rIns="91431" bIns="45716" numCol="1" anchor="ctr" anchorCtr="0" compatLnSpc="1">
            <a:prstTxWarp prst="textNoShape">
              <a:avLst/>
            </a:prstTxWarp>
          </a:bodyPr>
          <a:lstStyle>
            <a:lvl1pPr algn="r" eaLnBrk="1" hangingPunct="1">
              <a:defRPr sz="1200">
                <a:solidFill>
                  <a:srgbClr val="898989"/>
                </a:solidFill>
              </a:defRPr>
            </a:lvl1pPr>
          </a:lstStyle>
          <a:p>
            <a:pPr>
              <a:defRPr/>
            </a:pPr>
            <a:fld id="{6FFC04FB-F1E2-4253-9441-3DEF8C185BAA}" type="slidenum">
              <a:rPr lang="en-US" altLang="ja-JP"/>
              <a:pPr>
                <a:defRPr/>
              </a:pPr>
              <a:t>‹#›</a:t>
            </a:fld>
            <a:endParaRPr lang="en-US" altLang="ja-JP"/>
          </a:p>
        </p:txBody>
      </p:sp>
      <p:grpSp>
        <p:nvGrpSpPr>
          <p:cNvPr id="2055" name="Group 18"/>
          <p:cNvGrpSpPr>
            <a:grpSpLocks/>
          </p:cNvGrpSpPr>
          <p:nvPr/>
        </p:nvGrpSpPr>
        <p:grpSpPr bwMode="auto">
          <a:xfrm>
            <a:off x="0" y="0"/>
            <a:ext cx="9906000" cy="546100"/>
            <a:chOff x="0" y="0"/>
            <a:chExt cx="5760" cy="344"/>
          </a:xfrm>
        </p:grpSpPr>
        <p:pic>
          <p:nvPicPr>
            <p:cNvPr id="2057" name="Picture 9" descr="mlit_top"/>
            <p:cNvPicPr>
              <a:picLocks noChangeAspect="1" noChangeArrowheads="1"/>
            </p:cNvPicPr>
            <p:nvPr userDrawn="1"/>
          </p:nvPicPr>
          <p:blipFill>
            <a:blip r:embed="rId13">
              <a:extLst>
                <a:ext uri="{28A0092B-C50C-407E-A947-70E740481C1C}">
                  <a14:useLocalDpi xmlns:a14="http://schemas.microsoft.com/office/drawing/2010/main" val="0"/>
                </a:ext>
              </a:extLst>
            </a:blip>
            <a:srcRect t="26801" b="65286"/>
            <a:stretch>
              <a:fillRect/>
            </a:stretch>
          </p:blipFill>
          <p:spPr bwMode="auto">
            <a:xfrm>
              <a:off x="0" y="300"/>
              <a:ext cx="5760"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058" name="Group 17"/>
            <p:cNvGrpSpPr>
              <a:grpSpLocks/>
            </p:cNvGrpSpPr>
            <p:nvPr userDrawn="1"/>
          </p:nvGrpSpPr>
          <p:grpSpPr bwMode="auto">
            <a:xfrm>
              <a:off x="0" y="0"/>
              <a:ext cx="5760" cy="318"/>
              <a:chOff x="0" y="0"/>
              <a:chExt cx="5760" cy="318"/>
            </a:xfrm>
          </p:grpSpPr>
          <p:pic>
            <p:nvPicPr>
              <p:cNvPr id="2059" name="Picture 11" descr="mlit_top"/>
              <p:cNvPicPr>
                <a:picLocks noChangeAspect="1" noChangeArrowheads="1"/>
              </p:cNvPicPr>
              <p:nvPr userDrawn="1"/>
            </p:nvPicPr>
            <p:blipFill>
              <a:blip r:embed="rId14">
                <a:extLst>
                  <a:ext uri="{28A0092B-C50C-407E-A947-70E740481C1C}">
                    <a14:useLocalDpi xmlns:a14="http://schemas.microsoft.com/office/drawing/2010/main" val="0"/>
                  </a:ext>
                </a:extLst>
              </a:blip>
              <a:srcRect r="66945" b="42805"/>
              <a:stretch>
                <a:fillRect/>
              </a:stretch>
            </p:blipFill>
            <p:spPr bwMode="auto">
              <a:xfrm>
                <a:off x="3856" y="0"/>
                <a:ext cx="1904"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16" descr="mlit_top"/>
              <p:cNvPicPr>
                <a:picLocks noChangeAspect="1" noChangeArrowheads="1"/>
              </p:cNvPicPr>
              <p:nvPr userDrawn="1"/>
            </p:nvPicPr>
            <p:blipFill>
              <a:blip r:embed="rId15">
                <a:extLst>
                  <a:ext uri="{28A0092B-C50C-407E-A947-70E740481C1C}">
                    <a14:useLocalDpi xmlns:a14="http://schemas.microsoft.com/office/drawing/2010/main" val="0"/>
                  </a:ext>
                </a:extLst>
              </a:blip>
              <a:srcRect l="50000" b="42805"/>
              <a:stretch>
                <a:fillRect/>
              </a:stretch>
            </p:blipFill>
            <p:spPr bwMode="auto">
              <a:xfrm>
                <a:off x="1043" y="0"/>
                <a:ext cx="2880"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1" name="Picture 10" descr="mlit_top"/>
              <p:cNvPicPr>
                <a:picLocks noChangeAspect="1" noChangeArrowheads="1"/>
              </p:cNvPicPr>
              <p:nvPr userDrawn="1"/>
            </p:nvPicPr>
            <p:blipFill>
              <a:blip r:embed="rId15">
                <a:extLst>
                  <a:ext uri="{28A0092B-C50C-407E-A947-70E740481C1C}">
                    <a14:useLocalDpi xmlns:a14="http://schemas.microsoft.com/office/drawing/2010/main" val="0"/>
                  </a:ext>
                </a:extLst>
              </a:blip>
              <a:srcRect l="68906" b="42805"/>
              <a:stretch>
                <a:fillRect/>
              </a:stretch>
            </p:blipFill>
            <p:spPr bwMode="auto">
              <a:xfrm>
                <a:off x="0" y="0"/>
                <a:ext cx="1791"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pic>
        <p:nvPicPr>
          <p:cNvPr id="2056" name="Picture 14"/>
          <p:cNvPicPr>
            <a:picLocks noChangeAspect="1" noChangeArrowheads="1"/>
          </p:cNvPicPr>
          <p:nvPr/>
        </p:nvPicPr>
        <p:blipFill>
          <a:blip r:embed="rId16" cstate="print">
            <a:extLst>
              <a:ext uri="{28A0092B-C50C-407E-A947-70E740481C1C}">
                <a14:useLocalDpi xmlns:a14="http://schemas.microsoft.com/office/drawing/2010/main" val="0"/>
              </a:ext>
            </a:extLst>
          </a:blip>
          <a:srcRect t="3670"/>
          <a:stretch>
            <a:fillRect/>
          </a:stretch>
        </p:blipFill>
        <p:spPr bwMode="auto">
          <a:xfrm>
            <a:off x="8226425" y="0"/>
            <a:ext cx="1679575"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8219" r:id="rId1"/>
    <p:sldLayoutId id="2147488158" r:id="rId2"/>
    <p:sldLayoutId id="2147488159" r:id="rId3"/>
    <p:sldLayoutId id="2147488160" r:id="rId4"/>
    <p:sldLayoutId id="2147488161" r:id="rId5"/>
    <p:sldLayoutId id="2147488162" r:id="rId6"/>
    <p:sldLayoutId id="2147488220" r:id="rId7"/>
    <p:sldLayoutId id="2147488163" r:id="rId8"/>
    <p:sldLayoutId id="2147488164" r:id="rId9"/>
    <p:sldLayoutId id="2147488165" r:id="rId10"/>
    <p:sldLayoutId id="2147488166" r:id="rId11"/>
  </p:sldLayoutIdLst>
  <p:txStyles>
    <p:titleStyle>
      <a:lvl1pPr algn="ctr" defTabSz="912813" rtl="0" eaLnBrk="0" fontAlgn="base" hangingPunct="0">
        <a:spcBef>
          <a:spcPct val="0"/>
        </a:spcBef>
        <a:spcAft>
          <a:spcPct val="0"/>
        </a:spcAft>
        <a:defRPr kumimoji="1" sz="4400" kern="1200">
          <a:solidFill>
            <a:schemeClr val="tx1"/>
          </a:solidFill>
          <a:latin typeface="+mj-lt"/>
          <a:ea typeface="+mj-ea"/>
          <a:cs typeface="+mj-cs"/>
        </a:defRPr>
      </a:lvl1pPr>
      <a:lvl2pPr algn="ctr" defTabSz="912813"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2pPr>
      <a:lvl3pPr algn="ctr" defTabSz="912813"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3pPr>
      <a:lvl4pPr algn="ctr" defTabSz="912813"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4pPr>
      <a:lvl5pPr algn="ctr" defTabSz="912813"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5pPr>
      <a:lvl6pPr marL="457200" algn="ctr" defTabSz="912813" rtl="0" fontAlgn="base">
        <a:spcBef>
          <a:spcPct val="0"/>
        </a:spcBef>
        <a:spcAft>
          <a:spcPct val="0"/>
        </a:spcAft>
        <a:defRPr kumimoji="1" sz="4400">
          <a:solidFill>
            <a:schemeClr val="tx1"/>
          </a:solidFill>
          <a:latin typeface="Calibri" pitchFamily="34" charset="0"/>
          <a:ea typeface="ＭＳ Ｐゴシック" pitchFamily="50" charset="-128"/>
        </a:defRPr>
      </a:lvl6pPr>
      <a:lvl7pPr marL="914400" algn="ctr" defTabSz="912813" rtl="0" fontAlgn="base">
        <a:spcBef>
          <a:spcPct val="0"/>
        </a:spcBef>
        <a:spcAft>
          <a:spcPct val="0"/>
        </a:spcAft>
        <a:defRPr kumimoji="1" sz="4400">
          <a:solidFill>
            <a:schemeClr val="tx1"/>
          </a:solidFill>
          <a:latin typeface="Calibri" pitchFamily="34" charset="0"/>
          <a:ea typeface="ＭＳ Ｐゴシック" pitchFamily="50" charset="-128"/>
        </a:defRPr>
      </a:lvl7pPr>
      <a:lvl8pPr marL="1371600" algn="ctr" defTabSz="912813" rtl="0" fontAlgn="base">
        <a:spcBef>
          <a:spcPct val="0"/>
        </a:spcBef>
        <a:spcAft>
          <a:spcPct val="0"/>
        </a:spcAft>
        <a:defRPr kumimoji="1" sz="4400">
          <a:solidFill>
            <a:schemeClr val="tx1"/>
          </a:solidFill>
          <a:latin typeface="Calibri" pitchFamily="34" charset="0"/>
          <a:ea typeface="ＭＳ Ｐゴシック" pitchFamily="50" charset="-128"/>
        </a:defRPr>
      </a:lvl8pPr>
      <a:lvl9pPr marL="1828800" algn="ctr" defTabSz="912813" rtl="0" fontAlgn="base">
        <a:spcBef>
          <a:spcPct val="0"/>
        </a:spcBef>
        <a:spcAft>
          <a:spcPct val="0"/>
        </a:spcAft>
        <a:defRPr kumimoji="1" sz="4400">
          <a:solidFill>
            <a:schemeClr val="tx1"/>
          </a:solidFill>
          <a:latin typeface="Calibri" pitchFamily="34" charset="0"/>
          <a:ea typeface="ＭＳ Ｐゴシック" pitchFamily="50" charset="-128"/>
        </a:defRPr>
      </a:lvl9pPr>
    </p:titleStyle>
    <p:bodyStyle>
      <a:lvl1pPr marL="341313" indent="-341313" algn="l" defTabSz="912813"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1363" indent="-284163" algn="l" defTabSz="912813"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1413" indent="-227013" algn="l" defTabSz="912813"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598613" indent="-227013" algn="l" defTabSz="912813"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5813" indent="-227013" algn="l" defTabSz="912813"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353" indent="-228578" algn="l" defTabSz="91431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509" indent="-228578" algn="l" defTabSz="91431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8664" indent="-228578" algn="l" defTabSz="91431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5820" indent="-228578" algn="l" defTabSz="91431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310" rtl="0" eaLnBrk="1" latinLnBrk="0" hangingPunct="1">
        <a:defRPr kumimoji="1" sz="1800" kern="1200">
          <a:solidFill>
            <a:schemeClr val="tx1"/>
          </a:solidFill>
          <a:latin typeface="+mn-lt"/>
          <a:ea typeface="+mn-ea"/>
          <a:cs typeface="+mn-cs"/>
        </a:defRPr>
      </a:lvl1pPr>
      <a:lvl2pPr marL="457155" algn="l" defTabSz="914310" rtl="0" eaLnBrk="1" latinLnBrk="0" hangingPunct="1">
        <a:defRPr kumimoji="1" sz="1800" kern="1200">
          <a:solidFill>
            <a:schemeClr val="tx1"/>
          </a:solidFill>
          <a:latin typeface="+mn-lt"/>
          <a:ea typeface="+mn-ea"/>
          <a:cs typeface="+mn-cs"/>
        </a:defRPr>
      </a:lvl2pPr>
      <a:lvl3pPr marL="914310" algn="l" defTabSz="914310" rtl="0" eaLnBrk="1" latinLnBrk="0" hangingPunct="1">
        <a:defRPr kumimoji="1" sz="1800" kern="1200">
          <a:solidFill>
            <a:schemeClr val="tx1"/>
          </a:solidFill>
          <a:latin typeface="+mn-lt"/>
          <a:ea typeface="+mn-ea"/>
          <a:cs typeface="+mn-cs"/>
        </a:defRPr>
      </a:lvl3pPr>
      <a:lvl4pPr marL="1371465" algn="l" defTabSz="914310" rtl="0" eaLnBrk="1" latinLnBrk="0" hangingPunct="1">
        <a:defRPr kumimoji="1" sz="1800" kern="1200">
          <a:solidFill>
            <a:schemeClr val="tx1"/>
          </a:solidFill>
          <a:latin typeface="+mn-lt"/>
          <a:ea typeface="+mn-ea"/>
          <a:cs typeface="+mn-cs"/>
        </a:defRPr>
      </a:lvl4pPr>
      <a:lvl5pPr marL="1828621" algn="l" defTabSz="914310" rtl="0" eaLnBrk="1" latinLnBrk="0" hangingPunct="1">
        <a:defRPr kumimoji="1" sz="1800" kern="1200">
          <a:solidFill>
            <a:schemeClr val="tx1"/>
          </a:solidFill>
          <a:latin typeface="+mn-lt"/>
          <a:ea typeface="+mn-ea"/>
          <a:cs typeface="+mn-cs"/>
        </a:defRPr>
      </a:lvl5pPr>
      <a:lvl6pPr marL="2285776" algn="l" defTabSz="914310" rtl="0" eaLnBrk="1" latinLnBrk="0" hangingPunct="1">
        <a:defRPr kumimoji="1" sz="1800" kern="1200">
          <a:solidFill>
            <a:schemeClr val="tx1"/>
          </a:solidFill>
          <a:latin typeface="+mn-lt"/>
          <a:ea typeface="+mn-ea"/>
          <a:cs typeface="+mn-cs"/>
        </a:defRPr>
      </a:lvl6pPr>
      <a:lvl7pPr marL="2742931" algn="l" defTabSz="914310" rtl="0" eaLnBrk="1" latinLnBrk="0" hangingPunct="1">
        <a:defRPr kumimoji="1" sz="1800" kern="1200">
          <a:solidFill>
            <a:schemeClr val="tx1"/>
          </a:solidFill>
          <a:latin typeface="+mn-lt"/>
          <a:ea typeface="+mn-ea"/>
          <a:cs typeface="+mn-cs"/>
        </a:defRPr>
      </a:lvl7pPr>
      <a:lvl8pPr marL="3200086" algn="l" defTabSz="914310" rtl="0" eaLnBrk="1" latinLnBrk="0" hangingPunct="1">
        <a:defRPr kumimoji="1" sz="1800" kern="1200">
          <a:solidFill>
            <a:schemeClr val="tx1"/>
          </a:solidFill>
          <a:latin typeface="+mn-lt"/>
          <a:ea typeface="+mn-ea"/>
          <a:cs typeface="+mn-cs"/>
        </a:defRPr>
      </a:lvl8pPr>
      <a:lvl9pPr marL="3657242" algn="l" defTabSz="91431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タイトル プレースホルダ 1"/>
          <p:cNvSpPr>
            <a:spLocks noGrp="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1" tIns="45716" rIns="91431" bIns="45716" numCol="1" anchor="ctr" anchorCtr="0" compatLnSpc="1">
            <a:prstTxWarp prst="textNoShape">
              <a:avLst/>
            </a:prstTxWarp>
          </a:bodyPr>
          <a:lstStyle/>
          <a:p>
            <a:pPr lvl="0"/>
            <a:r>
              <a:rPr lang="ja-JP" altLang="en-US"/>
              <a:t>マスタ タイトルの書式設定</a:t>
            </a:r>
          </a:p>
        </p:txBody>
      </p:sp>
      <p:sp>
        <p:nvSpPr>
          <p:cNvPr id="3075" name="テキスト プレースホルダ 2"/>
          <p:cNvSpPr>
            <a:spLocks noGrp="1"/>
          </p:cNvSpPr>
          <p:nvPr>
            <p:ph type="body" idx="1"/>
          </p:nvPr>
        </p:nvSpPr>
        <p:spPr bwMode="auto">
          <a:xfrm>
            <a:off x="495300" y="1600200"/>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1" tIns="45716" rIns="91431" bIns="45716"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495300" y="6356350"/>
            <a:ext cx="2311400" cy="365125"/>
          </a:xfrm>
          <a:prstGeom prst="rect">
            <a:avLst/>
          </a:prstGeom>
        </p:spPr>
        <p:txBody>
          <a:bodyPr vert="horz" lIns="91431" tIns="45716" rIns="91431" bIns="45716" rtlCol="0" anchor="ctr"/>
          <a:lstStyle>
            <a:lvl1pPr algn="l" eaLnBrk="1" hangingPunct="1">
              <a:defRPr sz="1200">
                <a:solidFill>
                  <a:schemeClr val="tx1">
                    <a:tint val="75000"/>
                  </a:schemeClr>
                </a:solidFill>
                <a:latin typeface="Times New Roman" charset="0"/>
                <a:ea typeface="ＭＳ Ｐゴシック" pitchFamily="50" charset="-128"/>
              </a:defRPr>
            </a:lvl1pPr>
          </a:lstStyle>
          <a:p>
            <a:pPr>
              <a:defRPr/>
            </a:pPr>
            <a:endParaRPr lang="ja-JP" altLang="en-US"/>
          </a:p>
        </p:txBody>
      </p:sp>
      <p:sp>
        <p:nvSpPr>
          <p:cNvPr id="5" name="フッター プレースホルダ 4"/>
          <p:cNvSpPr>
            <a:spLocks noGrp="1"/>
          </p:cNvSpPr>
          <p:nvPr>
            <p:ph type="ftr" sz="quarter" idx="3"/>
          </p:nvPr>
        </p:nvSpPr>
        <p:spPr>
          <a:xfrm>
            <a:off x="3384550" y="6356350"/>
            <a:ext cx="3136900" cy="365125"/>
          </a:xfrm>
          <a:prstGeom prst="rect">
            <a:avLst/>
          </a:prstGeom>
        </p:spPr>
        <p:txBody>
          <a:bodyPr vert="horz" lIns="91431" tIns="45716" rIns="91431" bIns="45716" rtlCol="0" anchor="ctr"/>
          <a:lstStyle>
            <a:lvl1pPr algn="ctr" eaLnBrk="1" hangingPunct="1">
              <a:defRPr sz="1200">
                <a:solidFill>
                  <a:schemeClr val="tx1">
                    <a:tint val="75000"/>
                  </a:schemeClr>
                </a:solidFill>
                <a:latin typeface="Times New Roman" charset="0"/>
                <a:ea typeface="ＭＳ Ｐゴシック" pitchFamily="50" charset="-128"/>
              </a:defRPr>
            </a:lvl1pPr>
          </a:lstStyle>
          <a:p>
            <a:pPr>
              <a:defRPr/>
            </a:pPr>
            <a:endParaRPr lang="ja-JP" altLang="en-US"/>
          </a:p>
        </p:txBody>
      </p:sp>
      <p:sp>
        <p:nvSpPr>
          <p:cNvPr id="6" name="スライド番号プレースホルダ 5"/>
          <p:cNvSpPr>
            <a:spLocks noGrp="1"/>
          </p:cNvSpPr>
          <p:nvPr>
            <p:ph type="sldNum" sz="quarter" idx="4"/>
          </p:nvPr>
        </p:nvSpPr>
        <p:spPr>
          <a:xfrm>
            <a:off x="7099300" y="6356350"/>
            <a:ext cx="2311400" cy="365125"/>
          </a:xfrm>
          <a:prstGeom prst="rect">
            <a:avLst/>
          </a:prstGeom>
        </p:spPr>
        <p:txBody>
          <a:bodyPr vert="horz" wrap="square" lIns="91431" tIns="45716" rIns="91431" bIns="45716" numCol="1" anchor="ctr" anchorCtr="0" compatLnSpc="1">
            <a:prstTxWarp prst="textNoShape">
              <a:avLst/>
            </a:prstTxWarp>
          </a:bodyPr>
          <a:lstStyle>
            <a:lvl1pPr algn="r" eaLnBrk="1" hangingPunct="1">
              <a:defRPr sz="1200">
                <a:solidFill>
                  <a:srgbClr val="898989"/>
                </a:solidFill>
              </a:defRPr>
            </a:lvl1pPr>
          </a:lstStyle>
          <a:p>
            <a:pPr>
              <a:defRPr/>
            </a:pPr>
            <a:fld id="{46FE9C41-AAE5-491A-8D3B-A4E3D8CF1D2D}"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8168" r:id="rId1"/>
    <p:sldLayoutId id="2147488169" r:id="rId2"/>
    <p:sldLayoutId id="2147488170" r:id="rId3"/>
    <p:sldLayoutId id="2147488171" r:id="rId4"/>
    <p:sldLayoutId id="2147488172" r:id="rId5"/>
    <p:sldLayoutId id="2147488173" r:id="rId6"/>
    <p:sldLayoutId id="2147488174" r:id="rId7"/>
    <p:sldLayoutId id="2147488175" r:id="rId8"/>
    <p:sldLayoutId id="2147488176" r:id="rId9"/>
    <p:sldLayoutId id="2147488177" r:id="rId10"/>
    <p:sldLayoutId id="2147488178" r:id="rId11"/>
  </p:sldLayoutIdLst>
  <p:hf hdr="0" ftr="0" dt="0"/>
  <p:txStyles>
    <p:titleStyle>
      <a:lvl1pPr algn="ctr" defTabSz="912813" rtl="0" eaLnBrk="0" fontAlgn="base" hangingPunct="0">
        <a:spcBef>
          <a:spcPct val="0"/>
        </a:spcBef>
        <a:spcAft>
          <a:spcPct val="0"/>
        </a:spcAft>
        <a:defRPr kumimoji="1" sz="4400" kern="1200">
          <a:solidFill>
            <a:schemeClr val="tx1"/>
          </a:solidFill>
          <a:latin typeface="+mj-lt"/>
          <a:ea typeface="+mj-ea"/>
          <a:cs typeface="+mj-cs"/>
        </a:defRPr>
      </a:lvl1pPr>
      <a:lvl2pPr algn="ctr" defTabSz="912813"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2pPr>
      <a:lvl3pPr algn="ctr" defTabSz="912813"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3pPr>
      <a:lvl4pPr algn="ctr" defTabSz="912813"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4pPr>
      <a:lvl5pPr algn="ctr" defTabSz="912813"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5pPr>
      <a:lvl6pPr marL="457200" algn="ctr" defTabSz="912813" rtl="0" fontAlgn="base">
        <a:spcBef>
          <a:spcPct val="0"/>
        </a:spcBef>
        <a:spcAft>
          <a:spcPct val="0"/>
        </a:spcAft>
        <a:defRPr kumimoji="1" sz="4400">
          <a:solidFill>
            <a:schemeClr val="tx1"/>
          </a:solidFill>
          <a:latin typeface="Calibri" pitchFamily="34" charset="0"/>
          <a:ea typeface="ＭＳ Ｐゴシック" pitchFamily="50" charset="-128"/>
        </a:defRPr>
      </a:lvl6pPr>
      <a:lvl7pPr marL="914400" algn="ctr" defTabSz="912813" rtl="0" fontAlgn="base">
        <a:spcBef>
          <a:spcPct val="0"/>
        </a:spcBef>
        <a:spcAft>
          <a:spcPct val="0"/>
        </a:spcAft>
        <a:defRPr kumimoji="1" sz="4400">
          <a:solidFill>
            <a:schemeClr val="tx1"/>
          </a:solidFill>
          <a:latin typeface="Calibri" pitchFamily="34" charset="0"/>
          <a:ea typeface="ＭＳ Ｐゴシック" pitchFamily="50" charset="-128"/>
        </a:defRPr>
      </a:lvl7pPr>
      <a:lvl8pPr marL="1371600" algn="ctr" defTabSz="912813" rtl="0" fontAlgn="base">
        <a:spcBef>
          <a:spcPct val="0"/>
        </a:spcBef>
        <a:spcAft>
          <a:spcPct val="0"/>
        </a:spcAft>
        <a:defRPr kumimoji="1" sz="4400">
          <a:solidFill>
            <a:schemeClr val="tx1"/>
          </a:solidFill>
          <a:latin typeface="Calibri" pitchFamily="34" charset="0"/>
          <a:ea typeface="ＭＳ Ｐゴシック" pitchFamily="50" charset="-128"/>
        </a:defRPr>
      </a:lvl8pPr>
      <a:lvl9pPr marL="1828800" algn="ctr" defTabSz="912813" rtl="0" fontAlgn="base">
        <a:spcBef>
          <a:spcPct val="0"/>
        </a:spcBef>
        <a:spcAft>
          <a:spcPct val="0"/>
        </a:spcAft>
        <a:defRPr kumimoji="1" sz="4400">
          <a:solidFill>
            <a:schemeClr val="tx1"/>
          </a:solidFill>
          <a:latin typeface="Calibri" pitchFamily="34" charset="0"/>
          <a:ea typeface="ＭＳ Ｐゴシック" pitchFamily="50" charset="-128"/>
        </a:defRPr>
      </a:lvl9pPr>
    </p:titleStyle>
    <p:bodyStyle>
      <a:lvl1pPr marL="341313" indent="-341313" algn="l" defTabSz="912813"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1363" indent="-284163" algn="l" defTabSz="912813"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1413" indent="-227013" algn="l" defTabSz="912813"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598613" indent="-227013" algn="l" defTabSz="912813"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5813" indent="-227013" algn="l" defTabSz="912813"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353" indent="-228578" algn="l" defTabSz="91431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509" indent="-228578" algn="l" defTabSz="91431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8664" indent="-228578" algn="l" defTabSz="91431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5820" indent="-228578" algn="l" defTabSz="91431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310" rtl="0" eaLnBrk="1" latinLnBrk="0" hangingPunct="1">
        <a:defRPr kumimoji="1" sz="1800" kern="1200">
          <a:solidFill>
            <a:schemeClr val="tx1"/>
          </a:solidFill>
          <a:latin typeface="+mn-lt"/>
          <a:ea typeface="+mn-ea"/>
          <a:cs typeface="+mn-cs"/>
        </a:defRPr>
      </a:lvl1pPr>
      <a:lvl2pPr marL="457155" algn="l" defTabSz="914310" rtl="0" eaLnBrk="1" latinLnBrk="0" hangingPunct="1">
        <a:defRPr kumimoji="1" sz="1800" kern="1200">
          <a:solidFill>
            <a:schemeClr val="tx1"/>
          </a:solidFill>
          <a:latin typeface="+mn-lt"/>
          <a:ea typeface="+mn-ea"/>
          <a:cs typeface="+mn-cs"/>
        </a:defRPr>
      </a:lvl2pPr>
      <a:lvl3pPr marL="914310" algn="l" defTabSz="914310" rtl="0" eaLnBrk="1" latinLnBrk="0" hangingPunct="1">
        <a:defRPr kumimoji="1" sz="1800" kern="1200">
          <a:solidFill>
            <a:schemeClr val="tx1"/>
          </a:solidFill>
          <a:latin typeface="+mn-lt"/>
          <a:ea typeface="+mn-ea"/>
          <a:cs typeface="+mn-cs"/>
        </a:defRPr>
      </a:lvl3pPr>
      <a:lvl4pPr marL="1371465" algn="l" defTabSz="914310" rtl="0" eaLnBrk="1" latinLnBrk="0" hangingPunct="1">
        <a:defRPr kumimoji="1" sz="1800" kern="1200">
          <a:solidFill>
            <a:schemeClr val="tx1"/>
          </a:solidFill>
          <a:latin typeface="+mn-lt"/>
          <a:ea typeface="+mn-ea"/>
          <a:cs typeface="+mn-cs"/>
        </a:defRPr>
      </a:lvl4pPr>
      <a:lvl5pPr marL="1828621" algn="l" defTabSz="914310" rtl="0" eaLnBrk="1" latinLnBrk="0" hangingPunct="1">
        <a:defRPr kumimoji="1" sz="1800" kern="1200">
          <a:solidFill>
            <a:schemeClr val="tx1"/>
          </a:solidFill>
          <a:latin typeface="+mn-lt"/>
          <a:ea typeface="+mn-ea"/>
          <a:cs typeface="+mn-cs"/>
        </a:defRPr>
      </a:lvl5pPr>
      <a:lvl6pPr marL="2285776" algn="l" defTabSz="914310" rtl="0" eaLnBrk="1" latinLnBrk="0" hangingPunct="1">
        <a:defRPr kumimoji="1" sz="1800" kern="1200">
          <a:solidFill>
            <a:schemeClr val="tx1"/>
          </a:solidFill>
          <a:latin typeface="+mn-lt"/>
          <a:ea typeface="+mn-ea"/>
          <a:cs typeface="+mn-cs"/>
        </a:defRPr>
      </a:lvl6pPr>
      <a:lvl7pPr marL="2742931" algn="l" defTabSz="914310" rtl="0" eaLnBrk="1" latinLnBrk="0" hangingPunct="1">
        <a:defRPr kumimoji="1" sz="1800" kern="1200">
          <a:solidFill>
            <a:schemeClr val="tx1"/>
          </a:solidFill>
          <a:latin typeface="+mn-lt"/>
          <a:ea typeface="+mn-ea"/>
          <a:cs typeface="+mn-cs"/>
        </a:defRPr>
      </a:lvl7pPr>
      <a:lvl8pPr marL="3200086" algn="l" defTabSz="914310" rtl="0" eaLnBrk="1" latinLnBrk="0" hangingPunct="1">
        <a:defRPr kumimoji="1" sz="1800" kern="1200">
          <a:solidFill>
            <a:schemeClr val="tx1"/>
          </a:solidFill>
          <a:latin typeface="+mn-lt"/>
          <a:ea typeface="+mn-ea"/>
          <a:cs typeface="+mn-cs"/>
        </a:defRPr>
      </a:lvl8pPr>
      <a:lvl9pPr marL="3657242" algn="l" defTabSz="91431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1" tIns="45716" rIns="91431" bIns="45716" numCol="1" anchor="ctr" anchorCtr="0" compatLnSpc="1">
            <a:prstTxWarp prst="textNoShape">
              <a:avLst/>
            </a:prstTxWarp>
          </a:bodyPr>
          <a:lstStyle/>
          <a:p>
            <a:pPr lvl="0"/>
            <a:r>
              <a:rPr lang="ja-JP" altLang="en-US"/>
              <a:t>マスタ タイトルの書式設定</a:t>
            </a:r>
          </a:p>
        </p:txBody>
      </p:sp>
      <p:sp>
        <p:nvSpPr>
          <p:cNvPr id="4099" name="Rectangle 3"/>
          <p:cNvSpPr>
            <a:spLocks noGrp="1" noChangeArrowheads="1"/>
          </p:cNvSpPr>
          <p:nvPr>
            <p:ph type="body" idx="1"/>
          </p:nvPr>
        </p:nvSpPr>
        <p:spPr bwMode="auto">
          <a:xfrm>
            <a:off x="495300" y="1600200"/>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1" tIns="45716" rIns="91431" bIns="45716"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1620" name="Rectangle 4"/>
          <p:cNvSpPr>
            <a:spLocks noGrp="1" noChangeArrowheads="1"/>
          </p:cNvSpPr>
          <p:nvPr>
            <p:ph type="dt" sz="half" idx="2"/>
          </p:nvPr>
        </p:nvSpPr>
        <p:spPr bwMode="auto">
          <a:xfrm>
            <a:off x="495300" y="6245225"/>
            <a:ext cx="2311400" cy="476250"/>
          </a:xfrm>
          <a:prstGeom prst="rect">
            <a:avLst/>
          </a:prstGeom>
          <a:noFill/>
          <a:ln w="9525">
            <a:noFill/>
            <a:miter lim="800000"/>
            <a:headEnd/>
            <a:tailEnd/>
          </a:ln>
          <a:effectLst/>
        </p:spPr>
        <p:txBody>
          <a:bodyPr vert="horz" wrap="square" lIns="91431" tIns="45716" rIns="91431" bIns="45716" numCol="1" anchor="t" anchorCtr="0" compatLnSpc="1">
            <a:prstTxWarp prst="textNoShape">
              <a:avLst/>
            </a:prstTxWarp>
          </a:bodyPr>
          <a:lstStyle>
            <a:lvl1pPr algn="ctr" eaLnBrk="1" hangingPunct="1">
              <a:lnSpc>
                <a:spcPct val="100000"/>
              </a:lnSpc>
              <a:spcBef>
                <a:spcPct val="0"/>
              </a:spcBef>
              <a:defRPr sz="1400" b="0">
                <a:solidFill>
                  <a:srgbClr val="000000"/>
                </a:solidFill>
                <a:latin typeface="Times New Roman" charset="0"/>
                <a:ea typeface="ＭＳ Ｐゴシック" pitchFamily="50" charset="-128"/>
              </a:defRPr>
            </a:lvl1pPr>
          </a:lstStyle>
          <a:p>
            <a:pPr>
              <a:defRPr/>
            </a:pPr>
            <a:endParaRPr lang="en-US" altLang="ja-JP"/>
          </a:p>
        </p:txBody>
      </p:sp>
      <p:sp>
        <p:nvSpPr>
          <p:cNvPr id="111621" name="Rectangle 5"/>
          <p:cNvSpPr>
            <a:spLocks noGrp="1" noChangeArrowheads="1"/>
          </p:cNvSpPr>
          <p:nvPr>
            <p:ph type="ftr" sz="quarter" idx="3"/>
          </p:nvPr>
        </p:nvSpPr>
        <p:spPr bwMode="auto">
          <a:xfrm>
            <a:off x="3384550" y="6245225"/>
            <a:ext cx="3136900" cy="476250"/>
          </a:xfrm>
          <a:prstGeom prst="rect">
            <a:avLst/>
          </a:prstGeom>
          <a:noFill/>
          <a:ln w="9525">
            <a:noFill/>
            <a:miter lim="800000"/>
            <a:headEnd/>
            <a:tailEnd/>
          </a:ln>
          <a:effectLst/>
        </p:spPr>
        <p:txBody>
          <a:bodyPr vert="horz" wrap="square" lIns="91431" tIns="45716" rIns="91431" bIns="45716" numCol="1" anchor="t" anchorCtr="0" compatLnSpc="1">
            <a:prstTxWarp prst="textNoShape">
              <a:avLst/>
            </a:prstTxWarp>
          </a:bodyPr>
          <a:lstStyle>
            <a:lvl1pPr algn="ctr" eaLnBrk="1" hangingPunct="1">
              <a:lnSpc>
                <a:spcPct val="100000"/>
              </a:lnSpc>
              <a:spcBef>
                <a:spcPct val="0"/>
              </a:spcBef>
              <a:defRPr sz="1400" b="0">
                <a:solidFill>
                  <a:srgbClr val="000000"/>
                </a:solidFill>
                <a:latin typeface="Times New Roman" charset="0"/>
                <a:ea typeface="ＭＳ Ｐゴシック" pitchFamily="50" charset="-128"/>
              </a:defRPr>
            </a:lvl1pPr>
          </a:lstStyle>
          <a:p>
            <a:pPr>
              <a:defRPr/>
            </a:pPr>
            <a:endParaRPr lang="en-US" altLang="ja-JP"/>
          </a:p>
        </p:txBody>
      </p:sp>
      <p:sp>
        <p:nvSpPr>
          <p:cNvPr id="111622" name="Rectangle 6"/>
          <p:cNvSpPr>
            <a:spLocks noGrp="1" noChangeArrowheads="1"/>
          </p:cNvSpPr>
          <p:nvPr>
            <p:ph type="sldNum" sz="quarter" idx="4"/>
          </p:nvPr>
        </p:nvSpPr>
        <p:spPr bwMode="auto">
          <a:xfrm>
            <a:off x="7099300" y="6245225"/>
            <a:ext cx="2311400" cy="476250"/>
          </a:xfrm>
          <a:prstGeom prst="rect">
            <a:avLst/>
          </a:prstGeom>
          <a:noFill/>
          <a:ln w="9525">
            <a:noFill/>
            <a:miter lim="800000"/>
            <a:headEnd/>
            <a:tailEnd/>
          </a:ln>
          <a:effectLst/>
        </p:spPr>
        <p:txBody>
          <a:bodyPr vert="horz" wrap="square" lIns="91431" tIns="45716" rIns="91431" bIns="45716" numCol="1" anchor="t" anchorCtr="0" compatLnSpc="1">
            <a:prstTxWarp prst="textNoShape">
              <a:avLst/>
            </a:prstTxWarp>
          </a:bodyPr>
          <a:lstStyle>
            <a:lvl1pPr algn="r" eaLnBrk="1" hangingPunct="1">
              <a:defRPr sz="1400">
                <a:solidFill>
                  <a:srgbClr val="000000"/>
                </a:solidFill>
              </a:defRPr>
            </a:lvl1pPr>
          </a:lstStyle>
          <a:p>
            <a:pPr>
              <a:defRPr/>
            </a:pPr>
            <a:fld id="{18D450D3-9F0D-467E-BBDF-7ADC5CAAE8F5}"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8221" r:id="rId1"/>
    <p:sldLayoutId id="2147488222" r:id="rId2"/>
    <p:sldLayoutId id="2147488223" r:id="rId3"/>
    <p:sldLayoutId id="2147488224" r:id="rId4"/>
    <p:sldLayoutId id="2147488225" r:id="rId5"/>
    <p:sldLayoutId id="2147488226" r:id="rId6"/>
    <p:sldLayoutId id="2147488227" r:id="rId7"/>
    <p:sldLayoutId id="2147488228" r:id="rId8"/>
    <p:sldLayoutId id="2147488229" r:id="rId9"/>
    <p:sldLayoutId id="2147488230" r:id="rId10"/>
    <p:sldLayoutId id="2147488231" r:id="rId11"/>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155"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31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465"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621"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1313" indent="-341313" algn="l" rtl="0" eaLnBrk="0" fontAlgn="base" hangingPunct="0">
        <a:spcBef>
          <a:spcPct val="20000"/>
        </a:spcBef>
        <a:spcAft>
          <a:spcPct val="0"/>
        </a:spcAft>
        <a:buChar char="•"/>
        <a:defRPr kumimoji="1"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kumimoji="1" sz="2800">
          <a:solidFill>
            <a:schemeClr val="tx1"/>
          </a:solidFill>
          <a:latin typeface="+mn-lt"/>
          <a:ea typeface="+mn-ea"/>
        </a:defRPr>
      </a:lvl2pPr>
      <a:lvl3pPr marL="1141413" indent="-227013" algn="l" rtl="0" eaLnBrk="0" fontAlgn="base" hangingPunct="0">
        <a:spcBef>
          <a:spcPct val="20000"/>
        </a:spcBef>
        <a:spcAft>
          <a:spcPct val="0"/>
        </a:spcAft>
        <a:buChar char="•"/>
        <a:defRPr kumimoji="1" sz="2400">
          <a:solidFill>
            <a:schemeClr val="tx1"/>
          </a:solidFill>
          <a:latin typeface="+mn-lt"/>
          <a:ea typeface="+mn-ea"/>
        </a:defRPr>
      </a:lvl3pPr>
      <a:lvl4pPr marL="1598613" indent="-227013" algn="l" rtl="0" eaLnBrk="0" fontAlgn="base" hangingPunct="0">
        <a:spcBef>
          <a:spcPct val="20000"/>
        </a:spcBef>
        <a:spcAft>
          <a:spcPct val="0"/>
        </a:spcAft>
        <a:buChar char="–"/>
        <a:defRPr kumimoji="1" sz="2000">
          <a:solidFill>
            <a:schemeClr val="tx1"/>
          </a:solidFill>
          <a:latin typeface="+mn-lt"/>
          <a:ea typeface="+mn-ea"/>
        </a:defRPr>
      </a:lvl4pPr>
      <a:lvl5pPr marL="2055813" indent="-227013" algn="l" rtl="0" eaLnBrk="0" fontAlgn="base" hangingPunct="0">
        <a:spcBef>
          <a:spcPct val="20000"/>
        </a:spcBef>
        <a:spcAft>
          <a:spcPct val="0"/>
        </a:spcAft>
        <a:buChar char="»"/>
        <a:defRPr kumimoji="1" sz="2000">
          <a:solidFill>
            <a:schemeClr val="tx1"/>
          </a:solidFill>
          <a:latin typeface="+mn-lt"/>
          <a:ea typeface="+mn-ea"/>
        </a:defRPr>
      </a:lvl5pPr>
      <a:lvl6pPr marL="2514353" indent="-228578" algn="l" rtl="0" eaLnBrk="1" fontAlgn="base" hangingPunct="1">
        <a:spcBef>
          <a:spcPct val="20000"/>
        </a:spcBef>
        <a:spcAft>
          <a:spcPct val="0"/>
        </a:spcAft>
        <a:buChar char="»"/>
        <a:defRPr kumimoji="1" sz="2000">
          <a:solidFill>
            <a:schemeClr val="tx1"/>
          </a:solidFill>
          <a:latin typeface="+mn-lt"/>
          <a:ea typeface="+mn-ea"/>
        </a:defRPr>
      </a:lvl6pPr>
      <a:lvl7pPr marL="2971509" indent="-228578" algn="l" rtl="0" eaLnBrk="1" fontAlgn="base" hangingPunct="1">
        <a:spcBef>
          <a:spcPct val="20000"/>
        </a:spcBef>
        <a:spcAft>
          <a:spcPct val="0"/>
        </a:spcAft>
        <a:buChar char="»"/>
        <a:defRPr kumimoji="1" sz="2000">
          <a:solidFill>
            <a:schemeClr val="tx1"/>
          </a:solidFill>
          <a:latin typeface="+mn-lt"/>
          <a:ea typeface="+mn-ea"/>
        </a:defRPr>
      </a:lvl7pPr>
      <a:lvl8pPr marL="3428664" indent="-228578" algn="l" rtl="0" eaLnBrk="1" fontAlgn="base" hangingPunct="1">
        <a:spcBef>
          <a:spcPct val="20000"/>
        </a:spcBef>
        <a:spcAft>
          <a:spcPct val="0"/>
        </a:spcAft>
        <a:buChar char="»"/>
        <a:defRPr kumimoji="1" sz="2000">
          <a:solidFill>
            <a:schemeClr val="tx1"/>
          </a:solidFill>
          <a:latin typeface="+mn-lt"/>
          <a:ea typeface="+mn-ea"/>
        </a:defRPr>
      </a:lvl8pPr>
      <a:lvl9pPr marL="3885820" indent="-228578"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310" rtl="0" eaLnBrk="1" latinLnBrk="0" hangingPunct="1">
        <a:defRPr kumimoji="1" sz="1800" kern="1200">
          <a:solidFill>
            <a:schemeClr val="tx1"/>
          </a:solidFill>
          <a:latin typeface="+mn-lt"/>
          <a:ea typeface="+mn-ea"/>
          <a:cs typeface="+mn-cs"/>
        </a:defRPr>
      </a:lvl1pPr>
      <a:lvl2pPr marL="457155" algn="l" defTabSz="914310" rtl="0" eaLnBrk="1" latinLnBrk="0" hangingPunct="1">
        <a:defRPr kumimoji="1" sz="1800" kern="1200">
          <a:solidFill>
            <a:schemeClr val="tx1"/>
          </a:solidFill>
          <a:latin typeface="+mn-lt"/>
          <a:ea typeface="+mn-ea"/>
          <a:cs typeface="+mn-cs"/>
        </a:defRPr>
      </a:lvl2pPr>
      <a:lvl3pPr marL="914310" algn="l" defTabSz="914310" rtl="0" eaLnBrk="1" latinLnBrk="0" hangingPunct="1">
        <a:defRPr kumimoji="1" sz="1800" kern="1200">
          <a:solidFill>
            <a:schemeClr val="tx1"/>
          </a:solidFill>
          <a:latin typeface="+mn-lt"/>
          <a:ea typeface="+mn-ea"/>
          <a:cs typeface="+mn-cs"/>
        </a:defRPr>
      </a:lvl3pPr>
      <a:lvl4pPr marL="1371465" algn="l" defTabSz="914310" rtl="0" eaLnBrk="1" latinLnBrk="0" hangingPunct="1">
        <a:defRPr kumimoji="1" sz="1800" kern="1200">
          <a:solidFill>
            <a:schemeClr val="tx1"/>
          </a:solidFill>
          <a:latin typeface="+mn-lt"/>
          <a:ea typeface="+mn-ea"/>
          <a:cs typeface="+mn-cs"/>
        </a:defRPr>
      </a:lvl4pPr>
      <a:lvl5pPr marL="1828621" algn="l" defTabSz="914310" rtl="0" eaLnBrk="1" latinLnBrk="0" hangingPunct="1">
        <a:defRPr kumimoji="1" sz="1800" kern="1200">
          <a:solidFill>
            <a:schemeClr val="tx1"/>
          </a:solidFill>
          <a:latin typeface="+mn-lt"/>
          <a:ea typeface="+mn-ea"/>
          <a:cs typeface="+mn-cs"/>
        </a:defRPr>
      </a:lvl5pPr>
      <a:lvl6pPr marL="2285776" algn="l" defTabSz="914310" rtl="0" eaLnBrk="1" latinLnBrk="0" hangingPunct="1">
        <a:defRPr kumimoji="1" sz="1800" kern="1200">
          <a:solidFill>
            <a:schemeClr val="tx1"/>
          </a:solidFill>
          <a:latin typeface="+mn-lt"/>
          <a:ea typeface="+mn-ea"/>
          <a:cs typeface="+mn-cs"/>
        </a:defRPr>
      </a:lvl6pPr>
      <a:lvl7pPr marL="2742931" algn="l" defTabSz="914310" rtl="0" eaLnBrk="1" latinLnBrk="0" hangingPunct="1">
        <a:defRPr kumimoji="1" sz="1800" kern="1200">
          <a:solidFill>
            <a:schemeClr val="tx1"/>
          </a:solidFill>
          <a:latin typeface="+mn-lt"/>
          <a:ea typeface="+mn-ea"/>
          <a:cs typeface="+mn-cs"/>
        </a:defRPr>
      </a:lvl7pPr>
      <a:lvl8pPr marL="3200086" algn="l" defTabSz="914310" rtl="0" eaLnBrk="1" latinLnBrk="0" hangingPunct="1">
        <a:defRPr kumimoji="1" sz="1800" kern="1200">
          <a:solidFill>
            <a:schemeClr val="tx1"/>
          </a:solidFill>
          <a:latin typeface="+mn-lt"/>
          <a:ea typeface="+mn-ea"/>
          <a:cs typeface="+mn-cs"/>
        </a:defRPr>
      </a:lvl8pPr>
      <a:lvl9pPr marL="3657242" algn="l" defTabSz="91431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3"/>
          <p:cNvSpPr>
            <a:spLocks noGrp="1" noChangeArrowheads="1"/>
          </p:cNvSpPr>
          <p:nvPr>
            <p:ph type="body" idx="1"/>
          </p:nvPr>
        </p:nvSpPr>
        <p:spPr bwMode="auto">
          <a:xfrm>
            <a:off x="495300" y="1600200"/>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1" tIns="45716" rIns="91431" bIns="45716"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grpSp>
        <p:nvGrpSpPr>
          <p:cNvPr id="5123" name="Group 18"/>
          <p:cNvGrpSpPr>
            <a:grpSpLocks/>
          </p:cNvGrpSpPr>
          <p:nvPr/>
        </p:nvGrpSpPr>
        <p:grpSpPr bwMode="auto">
          <a:xfrm>
            <a:off x="0" y="0"/>
            <a:ext cx="9906000" cy="546100"/>
            <a:chOff x="0" y="0"/>
            <a:chExt cx="5760" cy="344"/>
          </a:xfrm>
        </p:grpSpPr>
        <p:pic>
          <p:nvPicPr>
            <p:cNvPr id="5126" name="Picture 9" descr="mlit_top"/>
            <p:cNvPicPr>
              <a:picLocks noChangeAspect="1" noChangeArrowheads="1"/>
            </p:cNvPicPr>
            <p:nvPr userDrawn="1"/>
          </p:nvPicPr>
          <p:blipFill>
            <a:blip r:embed="rId15">
              <a:extLst>
                <a:ext uri="{28A0092B-C50C-407E-A947-70E740481C1C}">
                  <a14:useLocalDpi xmlns:a14="http://schemas.microsoft.com/office/drawing/2010/main" val="0"/>
                </a:ext>
              </a:extLst>
            </a:blip>
            <a:srcRect t="26801" b="65286"/>
            <a:stretch>
              <a:fillRect/>
            </a:stretch>
          </p:blipFill>
          <p:spPr bwMode="auto">
            <a:xfrm>
              <a:off x="0" y="300"/>
              <a:ext cx="5760"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27" name="Group 17"/>
            <p:cNvGrpSpPr>
              <a:grpSpLocks/>
            </p:cNvGrpSpPr>
            <p:nvPr userDrawn="1"/>
          </p:nvGrpSpPr>
          <p:grpSpPr bwMode="auto">
            <a:xfrm>
              <a:off x="0" y="0"/>
              <a:ext cx="5760" cy="318"/>
              <a:chOff x="0" y="0"/>
              <a:chExt cx="5760" cy="318"/>
            </a:xfrm>
          </p:grpSpPr>
          <p:pic>
            <p:nvPicPr>
              <p:cNvPr id="5128" name="Picture 11" descr="mlit_top"/>
              <p:cNvPicPr>
                <a:picLocks noChangeAspect="1" noChangeArrowheads="1"/>
              </p:cNvPicPr>
              <p:nvPr userDrawn="1"/>
            </p:nvPicPr>
            <p:blipFill>
              <a:blip r:embed="rId16">
                <a:extLst>
                  <a:ext uri="{28A0092B-C50C-407E-A947-70E740481C1C}">
                    <a14:useLocalDpi xmlns:a14="http://schemas.microsoft.com/office/drawing/2010/main" val="0"/>
                  </a:ext>
                </a:extLst>
              </a:blip>
              <a:srcRect r="66945" b="42805"/>
              <a:stretch>
                <a:fillRect/>
              </a:stretch>
            </p:blipFill>
            <p:spPr bwMode="auto">
              <a:xfrm>
                <a:off x="3856" y="0"/>
                <a:ext cx="1904"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9" name="Picture 16" descr="mlit_top"/>
              <p:cNvPicPr>
                <a:picLocks noChangeAspect="1" noChangeArrowheads="1"/>
              </p:cNvPicPr>
              <p:nvPr userDrawn="1"/>
            </p:nvPicPr>
            <p:blipFill>
              <a:blip r:embed="rId17">
                <a:extLst>
                  <a:ext uri="{28A0092B-C50C-407E-A947-70E740481C1C}">
                    <a14:useLocalDpi xmlns:a14="http://schemas.microsoft.com/office/drawing/2010/main" val="0"/>
                  </a:ext>
                </a:extLst>
              </a:blip>
              <a:srcRect l="50000" b="42805"/>
              <a:stretch>
                <a:fillRect/>
              </a:stretch>
            </p:blipFill>
            <p:spPr bwMode="auto">
              <a:xfrm>
                <a:off x="1043" y="0"/>
                <a:ext cx="2880"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0" name="Picture 10" descr="mlit_top"/>
              <p:cNvPicPr>
                <a:picLocks noChangeAspect="1" noChangeArrowheads="1"/>
              </p:cNvPicPr>
              <p:nvPr userDrawn="1"/>
            </p:nvPicPr>
            <p:blipFill>
              <a:blip r:embed="rId17">
                <a:extLst>
                  <a:ext uri="{28A0092B-C50C-407E-A947-70E740481C1C}">
                    <a14:useLocalDpi xmlns:a14="http://schemas.microsoft.com/office/drawing/2010/main" val="0"/>
                  </a:ext>
                </a:extLst>
              </a:blip>
              <a:srcRect l="68906" b="42805"/>
              <a:stretch>
                <a:fillRect/>
              </a:stretch>
            </p:blipFill>
            <p:spPr bwMode="auto">
              <a:xfrm>
                <a:off x="0" y="0"/>
                <a:ext cx="1791"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5124" name="Rectangle 2"/>
          <p:cNvSpPr>
            <a:spLocks noGrp="1" noChangeArrowheads="1"/>
          </p:cNvSpPr>
          <p:nvPr>
            <p:ph type="title"/>
          </p:nvPr>
        </p:nvSpPr>
        <p:spPr bwMode="auto">
          <a:xfrm>
            <a:off x="0" y="0"/>
            <a:ext cx="7605713"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1" tIns="45716" rIns="91431" bIns="45716" numCol="1" anchor="ctr" anchorCtr="0" compatLnSpc="1">
            <a:prstTxWarp prst="textNoShape">
              <a:avLst/>
            </a:prstTxWarp>
          </a:bodyPr>
          <a:lstStyle/>
          <a:p>
            <a:pPr lvl="0"/>
            <a:r>
              <a:rPr lang="ja-JP" altLang="en-US"/>
              <a:t>マスタ タイトルの書式設定</a:t>
            </a:r>
          </a:p>
        </p:txBody>
      </p:sp>
      <p:pic>
        <p:nvPicPr>
          <p:cNvPr id="5125" name="Picture 14"/>
          <p:cNvPicPr>
            <a:picLocks noChangeAspect="1" noChangeArrowheads="1"/>
          </p:cNvPicPr>
          <p:nvPr/>
        </p:nvPicPr>
        <p:blipFill>
          <a:blip r:embed="rId18" cstate="print">
            <a:extLst>
              <a:ext uri="{28A0092B-C50C-407E-A947-70E740481C1C}">
                <a14:useLocalDpi xmlns:a14="http://schemas.microsoft.com/office/drawing/2010/main" val="0"/>
              </a:ext>
            </a:extLst>
          </a:blip>
          <a:srcRect t="3670"/>
          <a:stretch>
            <a:fillRect/>
          </a:stretch>
        </p:blipFill>
        <p:spPr bwMode="auto">
          <a:xfrm>
            <a:off x="8226425" y="0"/>
            <a:ext cx="1679575"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8179" r:id="rId1"/>
    <p:sldLayoutId id="2147488180" r:id="rId2"/>
    <p:sldLayoutId id="2147488181" r:id="rId3"/>
    <p:sldLayoutId id="2147488182" r:id="rId4"/>
    <p:sldLayoutId id="2147488183" r:id="rId5"/>
    <p:sldLayoutId id="2147488184" r:id="rId6"/>
    <p:sldLayoutId id="2147488185" r:id="rId7"/>
    <p:sldLayoutId id="2147488186" r:id="rId8"/>
    <p:sldLayoutId id="2147488187" r:id="rId9"/>
    <p:sldLayoutId id="2147488188" r:id="rId10"/>
    <p:sldLayoutId id="2147488189" r:id="rId11"/>
    <p:sldLayoutId id="2147488190" r:id="rId12"/>
    <p:sldLayoutId id="2147488191" r:id="rId13"/>
  </p:sldLayoutIdLst>
  <p:hf hdr="0" ftr="0" dt="0"/>
  <p:txStyles>
    <p:titleStyle>
      <a:lvl1pPr algn="l" rtl="0" eaLnBrk="0" fontAlgn="base" hangingPunct="0">
        <a:spcBef>
          <a:spcPct val="0"/>
        </a:spcBef>
        <a:spcAft>
          <a:spcPct val="0"/>
        </a:spcAft>
        <a:defRPr kumimoji="1" sz="2800">
          <a:solidFill>
            <a:srgbClr val="4087C8"/>
          </a:solidFill>
          <a:latin typeface="+mj-lt"/>
          <a:ea typeface="+mj-ea"/>
          <a:cs typeface="+mj-cs"/>
        </a:defRPr>
      </a:lvl1pPr>
      <a:lvl2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155"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31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465"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621"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1313" indent="-341313" algn="l" rtl="0" eaLnBrk="0" fontAlgn="base" hangingPunct="0">
        <a:spcBef>
          <a:spcPct val="20000"/>
        </a:spcBef>
        <a:spcAft>
          <a:spcPct val="0"/>
        </a:spcAft>
        <a:buChar char="•"/>
        <a:defRPr kumimoji="1"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kumimoji="1" sz="2800">
          <a:solidFill>
            <a:schemeClr val="tx1"/>
          </a:solidFill>
          <a:latin typeface="+mn-lt"/>
          <a:ea typeface="+mn-ea"/>
        </a:defRPr>
      </a:lvl2pPr>
      <a:lvl3pPr marL="1141413" indent="-227013" algn="l" rtl="0" eaLnBrk="0" fontAlgn="base" hangingPunct="0">
        <a:spcBef>
          <a:spcPct val="20000"/>
        </a:spcBef>
        <a:spcAft>
          <a:spcPct val="0"/>
        </a:spcAft>
        <a:buChar char="•"/>
        <a:defRPr kumimoji="1" sz="2400">
          <a:solidFill>
            <a:schemeClr val="tx1"/>
          </a:solidFill>
          <a:latin typeface="+mn-lt"/>
          <a:ea typeface="+mn-ea"/>
        </a:defRPr>
      </a:lvl3pPr>
      <a:lvl4pPr marL="1598613" indent="-227013" algn="l" rtl="0" eaLnBrk="0" fontAlgn="base" hangingPunct="0">
        <a:spcBef>
          <a:spcPct val="20000"/>
        </a:spcBef>
        <a:spcAft>
          <a:spcPct val="0"/>
        </a:spcAft>
        <a:buChar char="–"/>
        <a:defRPr kumimoji="1" sz="2000">
          <a:solidFill>
            <a:schemeClr val="tx1"/>
          </a:solidFill>
          <a:latin typeface="+mn-lt"/>
          <a:ea typeface="+mn-ea"/>
        </a:defRPr>
      </a:lvl4pPr>
      <a:lvl5pPr marL="2055813" indent="-227013" algn="l" rtl="0" eaLnBrk="0" fontAlgn="base" hangingPunct="0">
        <a:spcBef>
          <a:spcPct val="20000"/>
        </a:spcBef>
        <a:spcAft>
          <a:spcPct val="0"/>
        </a:spcAft>
        <a:buChar char="»"/>
        <a:defRPr kumimoji="1" sz="2000">
          <a:solidFill>
            <a:schemeClr val="tx1"/>
          </a:solidFill>
          <a:latin typeface="+mn-lt"/>
          <a:ea typeface="+mn-ea"/>
        </a:defRPr>
      </a:lvl5pPr>
      <a:lvl6pPr marL="2514353" indent="-228578" algn="l" rtl="0" eaLnBrk="1" fontAlgn="base" hangingPunct="1">
        <a:spcBef>
          <a:spcPct val="20000"/>
        </a:spcBef>
        <a:spcAft>
          <a:spcPct val="0"/>
        </a:spcAft>
        <a:buChar char="»"/>
        <a:defRPr kumimoji="1" sz="2000">
          <a:solidFill>
            <a:schemeClr val="tx1"/>
          </a:solidFill>
          <a:latin typeface="+mn-lt"/>
          <a:ea typeface="+mn-ea"/>
        </a:defRPr>
      </a:lvl6pPr>
      <a:lvl7pPr marL="2971509" indent="-228578" algn="l" rtl="0" eaLnBrk="1" fontAlgn="base" hangingPunct="1">
        <a:spcBef>
          <a:spcPct val="20000"/>
        </a:spcBef>
        <a:spcAft>
          <a:spcPct val="0"/>
        </a:spcAft>
        <a:buChar char="»"/>
        <a:defRPr kumimoji="1" sz="2000">
          <a:solidFill>
            <a:schemeClr val="tx1"/>
          </a:solidFill>
          <a:latin typeface="+mn-lt"/>
          <a:ea typeface="+mn-ea"/>
        </a:defRPr>
      </a:lvl7pPr>
      <a:lvl8pPr marL="3428664" indent="-228578" algn="l" rtl="0" eaLnBrk="1" fontAlgn="base" hangingPunct="1">
        <a:spcBef>
          <a:spcPct val="20000"/>
        </a:spcBef>
        <a:spcAft>
          <a:spcPct val="0"/>
        </a:spcAft>
        <a:buChar char="»"/>
        <a:defRPr kumimoji="1" sz="2000">
          <a:solidFill>
            <a:schemeClr val="tx1"/>
          </a:solidFill>
          <a:latin typeface="+mn-lt"/>
          <a:ea typeface="+mn-ea"/>
        </a:defRPr>
      </a:lvl8pPr>
      <a:lvl9pPr marL="3885820" indent="-228578"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310" rtl="0" eaLnBrk="1" latinLnBrk="0" hangingPunct="1">
        <a:defRPr kumimoji="1" sz="1800" kern="1200">
          <a:solidFill>
            <a:schemeClr val="tx1"/>
          </a:solidFill>
          <a:latin typeface="+mn-lt"/>
          <a:ea typeface="+mn-ea"/>
          <a:cs typeface="+mn-cs"/>
        </a:defRPr>
      </a:lvl1pPr>
      <a:lvl2pPr marL="457155" algn="l" defTabSz="914310" rtl="0" eaLnBrk="1" latinLnBrk="0" hangingPunct="1">
        <a:defRPr kumimoji="1" sz="1800" kern="1200">
          <a:solidFill>
            <a:schemeClr val="tx1"/>
          </a:solidFill>
          <a:latin typeface="+mn-lt"/>
          <a:ea typeface="+mn-ea"/>
          <a:cs typeface="+mn-cs"/>
        </a:defRPr>
      </a:lvl2pPr>
      <a:lvl3pPr marL="914310" algn="l" defTabSz="914310" rtl="0" eaLnBrk="1" latinLnBrk="0" hangingPunct="1">
        <a:defRPr kumimoji="1" sz="1800" kern="1200">
          <a:solidFill>
            <a:schemeClr val="tx1"/>
          </a:solidFill>
          <a:latin typeface="+mn-lt"/>
          <a:ea typeface="+mn-ea"/>
          <a:cs typeface="+mn-cs"/>
        </a:defRPr>
      </a:lvl3pPr>
      <a:lvl4pPr marL="1371465" algn="l" defTabSz="914310" rtl="0" eaLnBrk="1" latinLnBrk="0" hangingPunct="1">
        <a:defRPr kumimoji="1" sz="1800" kern="1200">
          <a:solidFill>
            <a:schemeClr val="tx1"/>
          </a:solidFill>
          <a:latin typeface="+mn-lt"/>
          <a:ea typeface="+mn-ea"/>
          <a:cs typeface="+mn-cs"/>
        </a:defRPr>
      </a:lvl4pPr>
      <a:lvl5pPr marL="1828621" algn="l" defTabSz="914310" rtl="0" eaLnBrk="1" latinLnBrk="0" hangingPunct="1">
        <a:defRPr kumimoji="1" sz="1800" kern="1200">
          <a:solidFill>
            <a:schemeClr val="tx1"/>
          </a:solidFill>
          <a:latin typeface="+mn-lt"/>
          <a:ea typeface="+mn-ea"/>
          <a:cs typeface="+mn-cs"/>
        </a:defRPr>
      </a:lvl5pPr>
      <a:lvl6pPr marL="2285776" algn="l" defTabSz="914310" rtl="0" eaLnBrk="1" latinLnBrk="0" hangingPunct="1">
        <a:defRPr kumimoji="1" sz="1800" kern="1200">
          <a:solidFill>
            <a:schemeClr val="tx1"/>
          </a:solidFill>
          <a:latin typeface="+mn-lt"/>
          <a:ea typeface="+mn-ea"/>
          <a:cs typeface="+mn-cs"/>
        </a:defRPr>
      </a:lvl6pPr>
      <a:lvl7pPr marL="2742931" algn="l" defTabSz="914310" rtl="0" eaLnBrk="1" latinLnBrk="0" hangingPunct="1">
        <a:defRPr kumimoji="1" sz="1800" kern="1200">
          <a:solidFill>
            <a:schemeClr val="tx1"/>
          </a:solidFill>
          <a:latin typeface="+mn-lt"/>
          <a:ea typeface="+mn-ea"/>
          <a:cs typeface="+mn-cs"/>
        </a:defRPr>
      </a:lvl7pPr>
      <a:lvl8pPr marL="3200086" algn="l" defTabSz="914310" rtl="0" eaLnBrk="1" latinLnBrk="0" hangingPunct="1">
        <a:defRPr kumimoji="1" sz="1800" kern="1200">
          <a:solidFill>
            <a:schemeClr val="tx1"/>
          </a:solidFill>
          <a:latin typeface="+mn-lt"/>
          <a:ea typeface="+mn-ea"/>
          <a:cs typeface="+mn-cs"/>
        </a:defRPr>
      </a:lvl8pPr>
      <a:lvl9pPr marL="3657242" algn="l" defTabSz="914310"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bwMode="auto">
          <a:xfrm>
            <a:off x="495300" y="1600200"/>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14" tIns="45708" rIns="91414" bIns="45708"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grpSp>
        <p:nvGrpSpPr>
          <p:cNvPr id="6147" name="Group 18"/>
          <p:cNvGrpSpPr>
            <a:grpSpLocks/>
          </p:cNvGrpSpPr>
          <p:nvPr/>
        </p:nvGrpSpPr>
        <p:grpSpPr bwMode="auto">
          <a:xfrm>
            <a:off x="0" y="0"/>
            <a:ext cx="9906000" cy="546100"/>
            <a:chOff x="0" y="0"/>
            <a:chExt cx="5760" cy="344"/>
          </a:xfrm>
        </p:grpSpPr>
        <p:pic>
          <p:nvPicPr>
            <p:cNvPr id="6150" name="Picture 9" descr="mlit_top"/>
            <p:cNvPicPr>
              <a:picLocks noChangeAspect="1" noChangeArrowheads="1"/>
            </p:cNvPicPr>
            <p:nvPr userDrawn="1"/>
          </p:nvPicPr>
          <p:blipFill>
            <a:blip r:embed="rId15">
              <a:extLst>
                <a:ext uri="{28A0092B-C50C-407E-A947-70E740481C1C}">
                  <a14:useLocalDpi xmlns:a14="http://schemas.microsoft.com/office/drawing/2010/main" val="0"/>
                </a:ext>
              </a:extLst>
            </a:blip>
            <a:srcRect t="26801" b="65286"/>
            <a:stretch>
              <a:fillRect/>
            </a:stretch>
          </p:blipFill>
          <p:spPr bwMode="auto">
            <a:xfrm>
              <a:off x="0" y="300"/>
              <a:ext cx="5760"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51" name="Group 17"/>
            <p:cNvGrpSpPr>
              <a:grpSpLocks/>
            </p:cNvGrpSpPr>
            <p:nvPr userDrawn="1"/>
          </p:nvGrpSpPr>
          <p:grpSpPr bwMode="auto">
            <a:xfrm>
              <a:off x="0" y="0"/>
              <a:ext cx="5760" cy="318"/>
              <a:chOff x="0" y="0"/>
              <a:chExt cx="5760" cy="318"/>
            </a:xfrm>
          </p:grpSpPr>
          <p:pic>
            <p:nvPicPr>
              <p:cNvPr id="6152" name="Picture 11" descr="mlit_top"/>
              <p:cNvPicPr>
                <a:picLocks noChangeAspect="1" noChangeArrowheads="1"/>
              </p:cNvPicPr>
              <p:nvPr userDrawn="1"/>
            </p:nvPicPr>
            <p:blipFill>
              <a:blip r:embed="rId16">
                <a:extLst>
                  <a:ext uri="{28A0092B-C50C-407E-A947-70E740481C1C}">
                    <a14:useLocalDpi xmlns:a14="http://schemas.microsoft.com/office/drawing/2010/main" val="0"/>
                  </a:ext>
                </a:extLst>
              </a:blip>
              <a:srcRect r="66945" b="42805"/>
              <a:stretch>
                <a:fillRect/>
              </a:stretch>
            </p:blipFill>
            <p:spPr bwMode="auto">
              <a:xfrm>
                <a:off x="3856" y="0"/>
                <a:ext cx="1904"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3" name="Picture 16" descr="mlit_top"/>
              <p:cNvPicPr>
                <a:picLocks noChangeAspect="1" noChangeArrowheads="1"/>
              </p:cNvPicPr>
              <p:nvPr userDrawn="1"/>
            </p:nvPicPr>
            <p:blipFill>
              <a:blip r:embed="rId17">
                <a:extLst>
                  <a:ext uri="{28A0092B-C50C-407E-A947-70E740481C1C}">
                    <a14:useLocalDpi xmlns:a14="http://schemas.microsoft.com/office/drawing/2010/main" val="0"/>
                  </a:ext>
                </a:extLst>
              </a:blip>
              <a:srcRect l="50000" b="42805"/>
              <a:stretch>
                <a:fillRect/>
              </a:stretch>
            </p:blipFill>
            <p:spPr bwMode="auto">
              <a:xfrm>
                <a:off x="1043" y="0"/>
                <a:ext cx="2880"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4" name="Picture 10" descr="mlit_top"/>
              <p:cNvPicPr>
                <a:picLocks noChangeAspect="1" noChangeArrowheads="1"/>
              </p:cNvPicPr>
              <p:nvPr userDrawn="1"/>
            </p:nvPicPr>
            <p:blipFill>
              <a:blip r:embed="rId17">
                <a:extLst>
                  <a:ext uri="{28A0092B-C50C-407E-A947-70E740481C1C}">
                    <a14:useLocalDpi xmlns:a14="http://schemas.microsoft.com/office/drawing/2010/main" val="0"/>
                  </a:ext>
                </a:extLst>
              </a:blip>
              <a:srcRect l="68906" b="42805"/>
              <a:stretch>
                <a:fillRect/>
              </a:stretch>
            </p:blipFill>
            <p:spPr bwMode="auto">
              <a:xfrm>
                <a:off x="0" y="0"/>
                <a:ext cx="1791"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6148" name="Rectangle 2"/>
          <p:cNvSpPr>
            <a:spLocks noGrp="1" noChangeArrowheads="1"/>
          </p:cNvSpPr>
          <p:nvPr>
            <p:ph type="title"/>
          </p:nvPr>
        </p:nvSpPr>
        <p:spPr bwMode="auto">
          <a:xfrm>
            <a:off x="0" y="0"/>
            <a:ext cx="7605713"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14" tIns="45708" rIns="91414" bIns="45708" numCol="1" anchor="ctr" anchorCtr="0" compatLnSpc="1">
            <a:prstTxWarp prst="textNoShape">
              <a:avLst/>
            </a:prstTxWarp>
          </a:bodyPr>
          <a:lstStyle/>
          <a:p>
            <a:pPr lvl="0"/>
            <a:r>
              <a:rPr lang="ja-JP" altLang="en-US"/>
              <a:t>マスタ タイトルの書式設定</a:t>
            </a:r>
          </a:p>
        </p:txBody>
      </p:sp>
      <p:pic>
        <p:nvPicPr>
          <p:cNvPr id="6149" name="Picture 14"/>
          <p:cNvPicPr>
            <a:picLocks noChangeAspect="1" noChangeArrowheads="1"/>
          </p:cNvPicPr>
          <p:nvPr/>
        </p:nvPicPr>
        <p:blipFill>
          <a:blip r:embed="rId18" cstate="print">
            <a:extLst>
              <a:ext uri="{28A0092B-C50C-407E-A947-70E740481C1C}">
                <a14:useLocalDpi xmlns:a14="http://schemas.microsoft.com/office/drawing/2010/main" val="0"/>
              </a:ext>
            </a:extLst>
          </a:blip>
          <a:srcRect t="3670"/>
          <a:stretch>
            <a:fillRect/>
          </a:stretch>
        </p:blipFill>
        <p:spPr bwMode="auto">
          <a:xfrm>
            <a:off x="8226425" y="0"/>
            <a:ext cx="1679575"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8192" r:id="rId1"/>
    <p:sldLayoutId id="2147488193" r:id="rId2"/>
    <p:sldLayoutId id="2147488194" r:id="rId3"/>
    <p:sldLayoutId id="2147488195" r:id="rId4"/>
    <p:sldLayoutId id="2147488196" r:id="rId5"/>
    <p:sldLayoutId id="2147488197" r:id="rId6"/>
    <p:sldLayoutId id="2147488198" r:id="rId7"/>
    <p:sldLayoutId id="2147488199" r:id="rId8"/>
    <p:sldLayoutId id="2147488200" r:id="rId9"/>
    <p:sldLayoutId id="2147488201" r:id="rId10"/>
    <p:sldLayoutId id="2147488202" r:id="rId11"/>
    <p:sldLayoutId id="2147488203" r:id="rId12"/>
    <p:sldLayoutId id="2147488204" r:id="rId13"/>
  </p:sldLayoutIdLst>
  <p:hf hdr="0" ftr="0" dt="0"/>
  <p:txStyles>
    <p:titleStyle>
      <a:lvl1pPr algn="l" rtl="0" eaLnBrk="0" fontAlgn="base" hangingPunct="0">
        <a:spcBef>
          <a:spcPct val="0"/>
        </a:spcBef>
        <a:spcAft>
          <a:spcPct val="0"/>
        </a:spcAft>
        <a:defRPr kumimoji="1" sz="2800">
          <a:solidFill>
            <a:srgbClr val="4087C8"/>
          </a:solidFill>
          <a:latin typeface="+mj-lt"/>
          <a:ea typeface="+mj-ea"/>
          <a:cs typeface="+mj-cs"/>
        </a:defRPr>
      </a:lvl1pPr>
      <a:lvl2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072"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145"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218"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291"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1313" indent="-341313" algn="l" rtl="0" eaLnBrk="0" fontAlgn="base" hangingPunct="0">
        <a:spcBef>
          <a:spcPct val="20000"/>
        </a:spcBef>
        <a:spcAft>
          <a:spcPct val="0"/>
        </a:spcAft>
        <a:buChar char="•"/>
        <a:defRPr kumimoji="1"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kumimoji="1" sz="2800">
          <a:solidFill>
            <a:schemeClr val="tx1"/>
          </a:solidFill>
          <a:latin typeface="+mn-lt"/>
          <a:ea typeface="+mn-ea"/>
        </a:defRPr>
      </a:lvl2pPr>
      <a:lvl3pPr marL="1141413" indent="-227013" algn="l" rtl="0" eaLnBrk="0" fontAlgn="base" hangingPunct="0">
        <a:spcBef>
          <a:spcPct val="20000"/>
        </a:spcBef>
        <a:spcAft>
          <a:spcPct val="0"/>
        </a:spcAft>
        <a:buChar char="•"/>
        <a:defRPr kumimoji="1" sz="2400">
          <a:solidFill>
            <a:schemeClr val="tx1"/>
          </a:solidFill>
          <a:latin typeface="+mn-lt"/>
          <a:ea typeface="+mn-ea"/>
        </a:defRPr>
      </a:lvl3pPr>
      <a:lvl4pPr marL="1598613" indent="-227013" algn="l" rtl="0" eaLnBrk="0" fontAlgn="base" hangingPunct="0">
        <a:spcBef>
          <a:spcPct val="20000"/>
        </a:spcBef>
        <a:spcAft>
          <a:spcPct val="0"/>
        </a:spcAft>
        <a:buChar char="–"/>
        <a:defRPr kumimoji="1" sz="2000">
          <a:solidFill>
            <a:schemeClr val="tx1"/>
          </a:solidFill>
          <a:latin typeface="+mn-lt"/>
          <a:ea typeface="+mn-ea"/>
        </a:defRPr>
      </a:lvl4pPr>
      <a:lvl5pPr marL="2055813" indent="-227013" algn="l" rtl="0" eaLnBrk="0" fontAlgn="base" hangingPunct="0">
        <a:spcBef>
          <a:spcPct val="20000"/>
        </a:spcBef>
        <a:spcAft>
          <a:spcPct val="0"/>
        </a:spcAft>
        <a:buChar char="»"/>
        <a:defRPr kumimoji="1" sz="2000">
          <a:solidFill>
            <a:schemeClr val="tx1"/>
          </a:solidFill>
          <a:latin typeface="+mn-lt"/>
          <a:ea typeface="+mn-ea"/>
        </a:defRPr>
      </a:lvl5pPr>
      <a:lvl6pPr marL="2513900" indent="-228537" algn="l" rtl="0" eaLnBrk="1" fontAlgn="base" hangingPunct="1">
        <a:spcBef>
          <a:spcPct val="20000"/>
        </a:spcBef>
        <a:spcAft>
          <a:spcPct val="0"/>
        </a:spcAft>
        <a:buChar char="»"/>
        <a:defRPr kumimoji="1" sz="2000">
          <a:solidFill>
            <a:schemeClr val="tx1"/>
          </a:solidFill>
          <a:latin typeface="+mn-lt"/>
          <a:ea typeface="+mn-ea"/>
        </a:defRPr>
      </a:lvl6pPr>
      <a:lvl7pPr marL="2970972" indent="-228537" algn="l" rtl="0" eaLnBrk="1" fontAlgn="base" hangingPunct="1">
        <a:spcBef>
          <a:spcPct val="20000"/>
        </a:spcBef>
        <a:spcAft>
          <a:spcPct val="0"/>
        </a:spcAft>
        <a:buChar char="»"/>
        <a:defRPr kumimoji="1" sz="2000">
          <a:solidFill>
            <a:schemeClr val="tx1"/>
          </a:solidFill>
          <a:latin typeface="+mn-lt"/>
          <a:ea typeface="+mn-ea"/>
        </a:defRPr>
      </a:lvl7pPr>
      <a:lvl8pPr marL="3428046" indent="-228537" algn="l" rtl="0" eaLnBrk="1" fontAlgn="base" hangingPunct="1">
        <a:spcBef>
          <a:spcPct val="20000"/>
        </a:spcBef>
        <a:spcAft>
          <a:spcPct val="0"/>
        </a:spcAft>
        <a:buChar char="»"/>
        <a:defRPr kumimoji="1" sz="2000">
          <a:solidFill>
            <a:schemeClr val="tx1"/>
          </a:solidFill>
          <a:latin typeface="+mn-lt"/>
          <a:ea typeface="+mn-ea"/>
        </a:defRPr>
      </a:lvl8pPr>
      <a:lvl9pPr marL="3885119" indent="-228537"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145" rtl="0" eaLnBrk="1" latinLnBrk="0" hangingPunct="1">
        <a:defRPr kumimoji="1" sz="1800" kern="1200">
          <a:solidFill>
            <a:schemeClr val="tx1"/>
          </a:solidFill>
          <a:latin typeface="+mn-lt"/>
          <a:ea typeface="+mn-ea"/>
          <a:cs typeface="+mn-cs"/>
        </a:defRPr>
      </a:lvl1pPr>
      <a:lvl2pPr marL="457072" algn="l" defTabSz="914145" rtl="0" eaLnBrk="1" latinLnBrk="0" hangingPunct="1">
        <a:defRPr kumimoji="1" sz="1800" kern="1200">
          <a:solidFill>
            <a:schemeClr val="tx1"/>
          </a:solidFill>
          <a:latin typeface="+mn-lt"/>
          <a:ea typeface="+mn-ea"/>
          <a:cs typeface="+mn-cs"/>
        </a:defRPr>
      </a:lvl2pPr>
      <a:lvl3pPr marL="914145" algn="l" defTabSz="914145" rtl="0" eaLnBrk="1" latinLnBrk="0" hangingPunct="1">
        <a:defRPr kumimoji="1" sz="1800" kern="1200">
          <a:solidFill>
            <a:schemeClr val="tx1"/>
          </a:solidFill>
          <a:latin typeface="+mn-lt"/>
          <a:ea typeface="+mn-ea"/>
          <a:cs typeface="+mn-cs"/>
        </a:defRPr>
      </a:lvl3pPr>
      <a:lvl4pPr marL="1371218" algn="l" defTabSz="914145" rtl="0" eaLnBrk="1" latinLnBrk="0" hangingPunct="1">
        <a:defRPr kumimoji="1" sz="1800" kern="1200">
          <a:solidFill>
            <a:schemeClr val="tx1"/>
          </a:solidFill>
          <a:latin typeface="+mn-lt"/>
          <a:ea typeface="+mn-ea"/>
          <a:cs typeface="+mn-cs"/>
        </a:defRPr>
      </a:lvl4pPr>
      <a:lvl5pPr marL="1828291" algn="l" defTabSz="914145" rtl="0" eaLnBrk="1" latinLnBrk="0" hangingPunct="1">
        <a:defRPr kumimoji="1" sz="1800" kern="1200">
          <a:solidFill>
            <a:schemeClr val="tx1"/>
          </a:solidFill>
          <a:latin typeface="+mn-lt"/>
          <a:ea typeface="+mn-ea"/>
          <a:cs typeface="+mn-cs"/>
        </a:defRPr>
      </a:lvl5pPr>
      <a:lvl6pPr marL="2285364" algn="l" defTabSz="914145" rtl="0" eaLnBrk="1" latinLnBrk="0" hangingPunct="1">
        <a:defRPr kumimoji="1" sz="1800" kern="1200">
          <a:solidFill>
            <a:schemeClr val="tx1"/>
          </a:solidFill>
          <a:latin typeface="+mn-lt"/>
          <a:ea typeface="+mn-ea"/>
          <a:cs typeface="+mn-cs"/>
        </a:defRPr>
      </a:lvl6pPr>
      <a:lvl7pPr marL="2742436" algn="l" defTabSz="914145" rtl="0" eaLnBrk="1" latinLnBrk="0" hangingPunct="1">
        <a:defRPr kumimoji="1" sz="1800" kern="1200">
          <a:solidFill>
            <a:schemeClr val="tx1"/>
          </a:solidFill>
          <a:latin typeface="+mn-lt"/>
          <a:ea typeface="+mn-ea"/>
          <a:cs typeface="+mn-cs"/>
        </a:defRPr>
      </a:lvl7pPr>
      <a:lvl8pPr marL="3199509" algn="l" defTabSz="914145" rtl="0" eaLnBrk="1" latinLnBrk="0" hangingPunct="1">
        <a:defRPr kumimoji="1" sz="1800" kern="1200">
          <a:solidFill>
            <a:schemeClr val="tx1"/>
          </a:solidFill>
          <a:latin typeface="+mn-lt"/>
          <a:ea typeface="+mn-ea"/>
          <a:cs typeface="+mn-cs"/>
        </a:defRPr>
      </a:lvl8pPr>
      <a:lvl9pPr marL="3656581" algn="l" defTabSz="914145" rtl="0" eaLnBrk="1" latinLnBrk="0" hangingPunct="1">
        <a:defRPr kumimoji="1"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0" name="Rectangle 3"/>
          <p:cNvSpPr>
            <a:spLocks noGrp="1" noChangeArrowheads="1"/>
          </p:cNvSpPr>
          <p:nvPr>
            <p:ph type="body" idx="1"/>
          </p:nvPr>
        </p:nvSpPr>
        <p:spPr bwMode="auto">
          <a:xfrm>
            <a:off x="495300" y="1600200"/>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3" tIns="45712" rIns="91423" bIns="45712"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grpSp>
        <p:nvGrpSpPr>
          <p:cNvPr id="7171" name="Group 18"/>
          <p:cNvGrpSpPr>
            <a:grpSpLocks/>
          </p:cNvGrpSpPr>
          <p:nvPr/>
        </p:nvGrpSpPr>
        <p:grpSpPr bwMode="auto">
          <a:xfrm>
            <a:off x="0" y="0"/>
            <a:ext cx="9906000" cy="546100"/>
            <a:chOff x="0" y="0"/>
            <a:chExt cx="5760" cy="344"/>
          </a:xfrm>
        </p:grpSpPr>
        <p:pic>
          <p:nvPicPr>
            <p:cNvPr id="7174" name="Picture 9" descr="mlit_top"/>
            <p:cNvPicPr>
              <a:picLocks noChangeAspect="1" noChangeArrowheads="1"/>
            </p:cNvPicPr>
            <p:nvPr userDrawn="1"/>
          </p:nvPicPr>
          <p:blipFill>
            <a:blip r:embed="rId15">
              <a:extLst>
                <a:ext uri="{28A0092B-C50C-407E-A947-70E740481C1C}">
                  <a14:useLocalDpi xmlns:a14="http://schemas.microsoft.com/office/drawing/2010/main" val="0"/>
                </a:ext>
              </a:extLst>
            </a:blip>
            <a:srcRect t="26801" b="65286"/>
            <a:stretch>
              <a:fillRect/>
            </a:stretch>
          </p:blipFill>
          <p:spPr bwMode="auto">
            <a:xfrm>
              <a:off x="0" y="300"/>
              <a:ext cx="5760"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175" name="Group 17"/>
            <p:cNvGrpSpPr>
              <a:grpSpLocks/>
            </p:cNvGrpSpPr>
            <p:nvPr userDrawn="1"/>
          </p:nvGrpSpPr>
          <p:grpSpPr bwMode="auto">
            <a:xfrm>
              <a:off x="0" y="0"/>
              <a:ext cx="5760" cy="318"/>
              <a:chOff x="0" y="0"/>
              <a:chExt cx="5760" cy="318"/>
            </a:xfrm>
          </p:grpSpPr>
          <p:pic>
            <p:nvPicPr>
              <p:cNvPr id="7176" name="Picture 11" descr="mlit_top"/>
              <p:cNvPicPr>
                <a:picLocks noChangeAspect="1" noChangeArrowheads="1"/>
              </p:cNvPicPr>
              <p:nvPr userDrawn="1"/>
            </p:nvPicPr>
            <p:blipFill>
              <a:blip r:embed="rId16">
                <a:extLst>
                  <a:ext uri="{28A0092B-C50C-407E-A947-70E740481C1C}">
                    <a14:useLocalDpi xmlns:a14="http://schemas.microsoft.com/office/drawing/2010/main" val="0"/>
                  </a:ext>
                </a:extLst>
              </a:blip>
              <a:srcRect r="66945" b="42805"/>
              <a:stretch>
                <a:fillRect/>
              </a:stretch>
            </p:blipFill>
            <p:spPr bwMode="auto">
              <a:xfrm>
                <a:off x="3856" y="0"/>
                <a:ext cx="1904"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7" name="Picture 16" descr="mlit_top"/>
              <p:cNvPicPr>
                <a:picLocks noChangeAspect="1" noChangeArrowheads="1"/>
              </p:cNvPicPr>
              <p:nvPr userDrawn="1"/>
            </p:nvPicPr>
            <p:blipFill>
              <a:blip r:embed="rId17">
                <a:extLst>
                  <a:ext uri="{28A0092B-C50C-407E-A947-70E740481C1C}">
                    <a14:useLocalDpi xmlns:a14="http://schemas.microsoft.com/office/drawing/2010/main" val="0"/>
                  </a:ext>
                </a:extLst>
              </a:blip>
              <a:srcRect l="50000" b="42805"/>
              <a:stretch>
                <a:fillRect/>
              </a:stretch>
            </p:blipFill>
            <p:spPr bwMode="auto">
              <a:xfrm>
                <a:off x="1043" y="0"/>
                <a:ext cx="2880"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8" name="Picture 10" descr="mlit_top"/>
              <p:cNvPicPr>
                <a:picLocks noChangeAspect="1" noChangeArrowheads="1"/>
              </p:cNvPicPr>
              <p:nvPr userDrawn="1"/>
            </p:nvPicPr>
            <p:blipFill>
              <a:blip r:embed="rId17">
                <a:extLst>
                  <a:ext uri="{28A0092B-C50C-407E-A947-70E740481C1C}">
                    <a14:useLocalDpi xmlns:a14="http://schemas.microsoft.com/office/drawing/2010/main" val="0"/>
                  </a:ext>
                </a:extLst>
              </a:blip>
              <a:srcRect l="68906" b="42805"/>
              <a:stretch>
                <a:fillRect/>
              </a:stretch>
            </p:blipFill>
            <p:spPr bwMode="auto">
              <a:xfrm>
                <a:off x="0" y="0"/>
                <a:ext cx="1791"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7172" name="Rectangle 2"/>
          <p:cNvSpPr>
            <a:spLocks noGrp="1" noChangeArrowheads="1"/>
          </p:cNvSpPr>
          <p:nvPr>
            <p:ph type="title"/>
          </p:nvPr>
        </p:nvSpPr>
        <p:spPr bwMode="auto">
          <a:xfrm>
            <a:off x="0" y="0"/>
            <a:ext cx="7605713"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3" tIns="45712" rIns="91423" bIns="45712" numCol="1" anchor="ctr" anchorCtr="0" compatLnSpc="1">
            <a:prstTxWarp prst="textNoShape">
              <a:avLst/>
            </a:prstTxWarp>
          </a:bodyPr>
          <a:lstStyle/>
          <a:p>
            <a:pPr lvl="0"/>
            <a:r>
              <a:rPr lang="ja-JP" altLang="en-US"/>
              <a:t>マスタ タイトルの書式設定</a:t>
            </a:r>
          </a:p>
        </p:txBody>
      </p:sp>
      <p:pic>
        <p:nvPicPr>
          <p:cNvPr id="7173" name="Picture 14"/>
          <p:cNvPicPr>
            <a:picLocks noChangeAspect="1" noChangeArrowheads="1"/>
          </p:cNvPicPr>
          <p:nvPr/>
        </p:nvPicPr>
        <p:blipFill>
          <a:blip r:embed="rId18" cstate="print">
            <a:extLst>
              <a:ext uri="{28A0092B-C50C-407E-A947-70E740481C1C}">
                <a14:useLocalDpi xmlns:a14="http://schemas.microsoft.com/office/drawing/2010/main" val="0"/>
              </a:ext>
            </a:extLst>
          </a:blip>
          <a:srcRect t="3670"/>
          <a:stretch>
            <a:fillRect/>
          </a:stretch>
        </p:blipFill>
        <p:spPr bwMode="auto">
          <a:xfrm>
            <a:off x="8226425" y="0"/>
            <a:ext cx="1679575"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8205" r:id="rId1"/>
    <p:sldLayoutId id="2147488206" r:id="rId2"/>
    <p:sldLayoutId id="2147488207" r:id="rId3"/>
    <p:sldLayoutId id="2147488208" r:id="rId4"/>
    <p:sldLayoutId id="2147488209" r:id="rId5"/>
    <p:sldLayoutId id="2147488210" r:id="rId6"/>
    <p:sldLayoutId id="2147488211" r:id="rId7"/>
    <p:sldLayoutId id="2147488212" r:id="rId8"/>
    <p:sldLayoutId id="2147488213" r:id="rId9"/>
    <p:sldLayoutId id="2147488214" r:id="rId10"/>
    <p:sldLayoutId id="2147488215" r:id="rId11"/>
    <p:sldLayoutId id="2147488216" r:id="rId12"/>
    <p:sldLayoutId id="2147488217" r:id="rId13"/>
  </p:sldLayoutIdLst>
  <p:hf hdr="0" ftr="0" dt="0"/>
  <p:txStyles>
    <p:titleStyle>
      <a:lvl1pPr algn="l" rtl="0" eaLnBrk="0" fontAlgn="base" hangingPunct="0">
        <a:spcBef>
          <a:spcPct val="0"/>
        </a:spcBef>
        <a:spcAft>
          <a:spcPct val="0"/>
        </a:spcAft>
        <a:defRPr kumimoji="1" sz="2800">
          <a:solidFill>
            <a:srgbClr val="4087C8"/>
          </a:solidFill>
          <a:latin typeface="+mj-lt"/>
          <a:ea typeface="+mj-ea"/>
          <a:cs typeface="+mj-cs"/>
        </a:defRPr>
      </a:lvl1pPr>
      <a:lvl2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117"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235"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353"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47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1313" indent="-341313" algn="l" rtl="0" eaLnBrk="0" fontAlgn="base" hangingPunct="0">
        <a:spcBef>
          <a:spcPct val="20000"/>
        </a:spcBef>
        <a:spcAft>
          <a:spcPct val="0"/>
        </a:spcAft>
        <a:buChar char="•"/>
        <a:defRPr kumimoji="1"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kumimoji="1" sz="2800">
          <a:solidFill>
            <a:schemeClr val="tx1"/>
          </a:solidFill>
          <a:latin typeface="+mn-lt"/>
          <a:ea typeface="+mn-ea"/>
        </a:defRPr>
      </a:lvl2pPr>
      <a:lvl3pPr marL="1141413" indent="-227013" algn="l" rtl="0" eaLnBrk="0" fontAlgn="base" hangingPunct="0">
        <a:spcBef>
          <a:spcPct val="20000"/>
        </a:spcBef>
        <a:spcAft>
          <a:spcPct val="0"/>
        </a:spcAft>
        <a:buChar char="•"/>
        <a:defRPr kumimoji="1" sz="2400">
          <a:solidFill>
            <a:schemeClr val="tx1"/>
          </a:solidFill>
          <a:latin typeface="+mn-lt"/>
          <a:ea typeface="+mn-ea"/>
        </a:defRPr>
      </a:lvl3pPr>
      <a:lvl4pPr marL="1598613" indent="-227013" algn="l" rtl="0" eaLnBrk="0" fontAlgn="base" hangingPunct="0">
        <a:spcBef>
          <a:spcPct val="20000"/>
        </a:spcBef>
        <a:spcAft>
          <a:spcPct val="0"/>
        </a:spcAft>
        <a:buChar char="–"/>
        <a:defRPr kumimoji="1" sz="2000">
          <a:solidFill>
            <a:schemeClr val="tx1"/>
          </a:solidFill>
          <a:latin typeface="+mn-lt"/>
          <a:ea typeface="+mn-ea"/>
        </a:defRPr>
      </a:lvl4pPr>
      <a:lvl5pPr marL="2055813" indent="-227013" algn="l" rtl="0" eaLnBrk="0" fontAlgn="base" hangingPunct="0">
        <a:spcBef>
          <a:spcPct val="20000"/>
        </a:spcBef>
        <a:spcAft>
          <a:spcPct val="0"/>
        </a:spcAft>
        <a:buChar char="»"/>
        <a:defRPr kumimoji="1" sz="2000">
          <a:solidFill>
            <a:schemeClr val="tx1"/>
          </a:solidFill>
          <a:latin typeface="+mn-lt"/>
          <a:ea typeface="+mn-ea"/>
        </a:defRPr>
      </a:lvl5pPr>
      <a:lvl6pPr marL="2514147" indent="-228559" algn="l" rtl="0" eaLnBrk="1" fontAlgn="base" hangingPunct="1">
        <a:spcBef>
          <a:spcPct val="20000"/>
        </a:spcBef>
        <a:spcAft>
          <a:spcPct val="0"/>
        </a:spcAft>
        <a:buChar char="»"/>
        <a:defRPr kumimoji="1" sz="2000">
          <a:solidFill>
            <a:schemeClr val="tx1"/>
          </a:solidFill>
          <a:latin typeface="+mn-lt"/>
          <a:ea typeface="+mn-ea"/>
        </a:defRPr>
      </a:lvl6pPr>
      <a:lvl7pPr marL="2971264" indent="-228559" algn="l" rtl="0" eaLnBrk="1" fontAlgn="base" hangingPunct="1">
        <a:spcBef>
          <a:spcPct val="20000"/>
        </a:spcBef>
        <a:spcAft>
          <a:spcPct val="0"/>
        </a:spcAft>
        <a:buChar char="»"/>
        <a:defRPr kumimoji="1" sz="2000">
          <a:solidFill>
            <a:schemeClr val="tx1"/>
          </a:solidFill>
          <a:latin typeface="+mn-lt"/>
          <a:ea typeface="+mn-ea"/>
        </a:defRPr>
      </a:lvl7pPr>
      <a:lvl8pPr marL="3428382" indent="-228559" algn="l" rtl="0" eaLnBrk="1" fontAlgn="base" hangingPunct="1">
        <a:spcBef>
          <a:spcPct val="20000"/>
        </a:spcBef>
        <a:spcAft>
          <a:spcPct val="0"/>
        </a:spcAft>
        <a:buChar char="»"/>
        <a:defRPr kumimoji="1" sz="2000">
          <a:solidFill>
            <a:schemeClr val="tx1"/>
          </a:solidFill>
          <a:latin typeface="+mn-lt"/>
          <a:ea typeface="+mn-ea"/>
        </a:defRPr>
      </a:lvl8pPr>
      <a:lvl9pPr marL="3885499" indent="-228559"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235" rtl="0" eaLnBrk="1" latinLnBrk="0" hangingPunct="1">
        <a:defRPr kumimoji="1" sz="1800" kern="1200">
          <a:solidFill>
            <a:schemeClr val="tx1"/>
          </a:solidFill>
          <a:latin typeface="+mn-lt"/>
          <a:ea typeface="+mn-ea"/>
          <a:cs typeface="+mn-cs"/>
        </a:defRPr>
      </a:lvl1pPr>
      <a:lvl2pPr marL="457117" algn="l" defTabSz="914235" rtl="0" eaLnBrk="1" latinLnBrk="0" hangingPunct="1">
        <a:defRPr kumimoji="1" sz="1800" kern="1200">
          <a:solidFill>
            <a:schemeClr val="tx1"/>
          </a:solidFill>
          <a:latin typeface="+mn-lt"/>
          <a:ea typeface="+mn-ea"/>
          <a:cs typeface="+mn-cs"/>
        </a:defRPr>
      </a:lvl2pPr>
      <a:lvl3pPr marL="914235" algn="l" defTabSz="914235" rtl="0" eaLnBrk="1" latinLnBrk="0" hangingPunct="1">
        <a:defRPr kumimoji="1" sz="1800" kern="1200">
          <a:solidFill>
            <a:schemeClr val="tx1"/>
          </a:solidFill>
          <a:latin typeface="+mn-lt"/>
          <a:ea typeface="+mn-ea"/>
          <a:cs typeface="+mn-cs"/>
        </a:defRPr>
      </a:lvl3pPr>
      <a:lvl4pPr marL="1371353" algn="l" defTabSz="914235" rtl="0" eaLnBrk="1" latinLnBrk="0" hangingPunct="1">
        <a:defRPr kumimoji="1" sz="1800" kern="1200">
          <a:solidFill>
            <a:schemeClr val="tx1"/>
          </a:solidFill>
          <a:latin typeface="+mn-lt"/>
          <a:ea typeface="+mn-ea"/>
          <a:cs typeface="+mn-cs"/>
        </a:defRPr>
      </a:lvl4pPr>
      <a:lvl5pPr marL="1828470" algn="l" defTabSz="914235" rtl="0" eaLnBrk="1" latinLnBrk="0" hangingPunct="1">
        <a:defRPr kumimoji="1" sz="1800" kern="1200">
          <a:solidFill>
            <a:schemeClr val="tx1"/>
          </a:solidFill>
          <a:latin typeface="+mn-lt"/>
          <a:ea typeface="+mn-ea"/>
          <a:cs typeface="+mn-cs"/>
        </a:defRPr>
      </a:lvl5pPr>
      <a:lvl6pPr marL="2285588" algn="l" defTabSz="914235" rtl="0" eaLnBrk="1" latinLnBrk="0" hangingPunct="1">
        <a:defRPr kumimoji="1" sz="1800" kern="1200">
          <a:solidFill>
            <a:schemeClr val="tx1"/>
          </a:solidFill>
          <a:latin typeface="+mn-lt"/>
          <a:ea typeface="+mn-ea"/>
          <a:cs typeface="+mn-cs"/>
        </a:defRPr>
      </a:lvl6pPr>
      <a:lvl7pPr marL="2742705" algn="l" defTabSz="914235" rtl="0" eaLnBrk="1" latinLnBrk="0" hangingPunct="1">
        <a:defRPr kumimoji="1" sz="1800" kern="1200">
          <a:solidFill>
            <a:schemeClr val="tx1"/>
          </a:solidFill>
          <a:latin typeface="+mn-lt"/>
          <a:ea typeface="+mn-ea"/>
          <a:cs typeface="+mn-cs"/>
        </a:defRPr>
      </a:lvl7pPr>
      <a:lvl8pPr marL="3199823" algn="l" defTabSz="914235" rtl="0" eaLnBrk="1" latinLnBrk="0" hangingPunct="1">
        <a:defRPr kumimoji="1" sz="1800" kern="1200">
          <a:solidFill>
            <a:schemeClr val="tx1"/>
          </a:solidFill>
          <a:latin typeface="+mn-lt"/>
          <a:ea typeface="+mn-ea"/>
          <a:cs typeface="+mn-cs"/>
        </a:defRPr>
      </a:lvl8pPr>
      <a:lvl9pPr marL="3656940" algn="l" defTabSz="914235"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hyperlink" Target="https://youtu.be/Sbc3FRKt6xo" TargetMode="External"/><Relationship Id="rId1" Type="http://schemas.openxmlformats.org/officeDocument/2006/relationships/slideLayout" Target="../slideLayouts/slideLayout17.xml"/><Relationship Id="rId5" Type="http://schemas.openxmlformats.org/officeDocument/2006/relationships/image" Target="../media/image6.jpeg"/><Relationship Id="rId4" Type="http://schemas.openxmlformats.org/officeDocument/2006/relationships/hyperlink" Target="https://youtu.be/jRPxJMyeoKQ"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フローチャート: 代替処理 39"/>
          <p:cNvSpPr/>
          <p:nvPr/>
        </p:nvSpPr>
        <p:spPr>
          <a:xfrm>
            <a:off x="303374" y="2040993"/>
            <a:ext cx="9167047" cy="325896"/>
          </a:xfrm>
          <a:prstGeom prst="flowChartAlternateProcess">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フローチャート: 代替処理 13"/>
          <p:cNvSpPr/>
          <p:nvPr/>
        </p:nvSpPr>
        <p:spPr>
          <a:xfrm>
            <a:off x="258781" y="4336585"/>
            <a:ext cx="9087909" cy="325896"/>
          </a:xfrm>
          <a:prstGeom prst="flowChartAlternateProcess">
            <a:avLst/>
          </a:prstGeom>
          <a:solidFill>
            <a:schemeClr val="accent5">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横巻き 5"/>
          <p:cNvSpPr/>
          <p:nvPr/>
        </p:nvSpPr>
        <p:spPr>
          <a:xfrm>
            <a:off x="67523" y="365848"/>
            <a:ext cx="9643813" cy="1792405"/>
          </a:xfrm>
          <a:prstGeom prst="horizontalScroll">
            <a:avLst/>
          </a:prstGeom>
          <a:solidFill>
            <a:srgbClr val="FFFF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タイトル 25"/>
          <p:cNvSpPr txBox="1">
            <a:spLocks/>
          </p:cNvSpPr>
          <p:nvPr/>
        </p:nvSpPr>
        <p:spPr>
          <a:xfrm>
            <a:off x="-15552" y="3461"/>
            <a:ext cx="8133910" cy="473211"/>
          </a:xfrm>
          <a:prstGeom prst="rect">
            <a:avLst/>
          </a:prstGeom>
        </p:spPr>
        <p:txBody>
          <a:bodyPr lIns="90848" tIns="45424" rIns="90848" bIns="45424"/>
          <a:lstStyle/>
          <a:p>
            <a:pPr defTabSz="906727">
              <a:defRPr/>
            </a:pPr>
            <a:r>
              <a:rPr lang="ja-JP" altLang="en-US" sz="2384" dirty="0">
                <a:solidFill>
                  <a:srgbClr val="4087C8"/>
                </a:solidFill>
                <a:latin typeface="HGP創英角ｺﾞｼｯｸUB"/>
                <a:ea typeface="HGP創英角ｺﾞｼｯｸUB"/>
              </a:rPr>
              <a:t>建設業法令遵守に関する説明動画の紹介（令和２年作成）</a:t>
            </a:r>
          </a:p>
        </p:txBody>
      </p:sp>
      <p:sp>
        <p:nvSpPr>
          <p:cNvPr id="11" name="テキスト ボックス 10"/>
          <p:cNvSpPr txBox="1"/>
          <p:nvPr/>
        </p:nvSpPr>
        <p:spPr>
          <a:xfrm>
            <a:off x="326311" y="616057"/>
            <a:ext cx="9339429" cy="1323439"/>
          </a:xfrm>
          <a:prstGeom prst="rect">
            <a:avLst/>
          </a:prstGeom>
          <a:noFill/>
        </p:spPr>
        <p:txBody>
          <a:bodyPr wrap="square" rtlCol="0">
            <a:spAutoFit/>
          </a:bodyPr>
          <a:lstStyle/>
          <a:p>
            <a:pPr algn="just"/>
            <a:r>
              <a:rPr lang="ja-JP" altLang="en-US" sz="1600" dirty="0">
                <a:latin typeface="HGSｺﾞｼｯｸM" panose="020B0600000000000000" pitchFamily="50" charset="-128"/>
                <a:ea typeface="HGSｺﾞｼｯｸM" panose="020B0600000000000000" pitchFamily="50" charset="-128"/>
              </a:rPr>
              <a:t>○改正建設業法の大部分が令和２年１０月１日から施行され、建設業取引に関係する部分について、　</a:t>
            </a:r>
            <a:endParaRPr lang="en-US" altLang="ja-JP" sz="1600" dirty="0">
              <a:latin typeface="HGSｺﾞｼｯｸM" panose="020B0600000000000000" pitchFamily="50" charset="-128"/>
              <a:ea typeface="HGSｺﾞｼｯｸM" panose="020B0600000000000000" pitchFamily="50" charset="-128"/>
            </a:endParaRPr>
          </a:p>
          <a:p>
            <a:pPr algn="just"/>
            <a:r>
              <a:rPr lang="ja-JP" altLang="en-US" sz="1600" dirty="0">
                <a:latin typeface="HGSｺﾞｼｯｸM" panose="020B0600000000000000" pitchFamily="50" charset="-128"/>
                <a:ea typeface="HGSｺﾞｼｯｸM" panose="020B0600000000000000" pitchFamily="50" charset="-128"/>
              </a:rPr>
              <a:t>　「著しく短い工期の禁止」などの新たなルールが創設されました。</a:t>
            </a:r>
            <a:endParaRPr lang="en-US" altLang="ja-JP" sz="1600" dirty="0">
              <a:latin typeface="HGSｺﾞｼｯｸM" panose="020B0600000000000000" pitchFamily="50" charset="-128"/>
              <a:ea typeface="HGSｺﾞｼｯｸM" panose="020B0600000000000000" pitchFamily="50" charset="-128"/>
            </a:endParaRPr>
          </a:p>
          <a:p>
            <a:pPr algn="just"/>
            <a:r>
              <a:rPr lang="ja-JP" altLang="en-US" sz="1600" dirty="0">
                <a:latin typeface="HGSｺﾞｼｯｸM" panose="020B0600000000000000" pitchFamily="50" charset="-128"/>
                <a:ea typeface="HGSｺﾞｼｯｸM" panose="020B0600000000000000" pitchFamily="50" charset="-128"/>
              </a:rPr>
              <a:t>○この新たなルールを始め、</a:t>
            </a:r>
            <a:r>
              <a:rPr lang="ja-JP" altLang="en-US" sz="1600" b="1" u="sng" dirty="0">
                <a:latin typeface="HGSｺﾞｼｯｸM" panose="020B0600000000000000" pitchFamily="50" charset="-128"/>
                <a:ea typeface="HGSｺﾞｼｯｸM" panose="020B0600000000000000" pitchFamily="50" charset="-128"/>
              </a:rPr>
              <a:t>建設業取引を適正に行うために注意しなければならない点などについ</a:t>
            </a:r>
            <a:endParaRPr lang="en-US" altLang="ja-JP" sz="1600" b="1" u="sng" dirty="0">
              <a:latin typeface="HGSｺﾞｼｯｸM" panose="020B0600000000000000" pitchFamily="50" charset="-128"/>
              <a:ea typeface="HGSｺﾞｼｯｸM" panose="020B0600000000000000" pitchFamily="50" charset="-128"/>
            </a:endParaRPr>
          </a:p>
          <a:p>
            <a:pPr algn="just"/>
            <a:r>
              <a:rPr lang="ja-JP" altLang="en-US" sz="1600" b="1" dirty="0">
                <a:latin typeface="HGSｺﾞｼｯｸM" panose="020B0600000000000000" pitchFamily="50" charset="-128"/>
                <a:ea typeface="HGSｺﾞｼｯｸM" panose="020B0600000000000000" pitchFamily="50" charset="-128"/>
              </a:rPr>
              <a:t>　</a:t>
            </a:r>
            <a:r>
              <a:rPr lang="ja-JP" altLang="en-US" sz="1600" b="1" u="sng" dirty="0" err="1">
                <a:latin typeface="HGSｺﾞｼｯｸM" panose="020B0600000000000000" pitchFamily="50" charset="-128"/>
                <a:ea typeface="HGSｺﾞｼｯｸM" panose="020B0600000000000000" pitchFamily="50" charset="-128"/>
              </a:rPr>
              <a:t>て</a:t>
            </a:r>
            <a:r>
              <a:rPr lang="ja-JP" altLang="en-US" sz="1600" b="1" u="sng" dirty="0">
                <a:latin typeface="HGSｺﾞｼｯｸM" panose="020B0600000000000000" pitchFamily="50" charset="-128"/>
                <a:ea typeface="HGSｺﾞｼｯｸM" panose="020B0600000000000000" pitchFamily="50" charset="-128"/>
              </a:rPr>
              <a:t>説明した２つの動画</a:t>
            </a:r>
            <a:r>
              <a:rPr lang="ja-JP" altLang="en-US" sz="1600" dirty="0">
                <a:latin typeface="HGSｺﾞｼｯｸM" panose="020B0600000000000000" pitchFamily="50" charset="-128"/>
                <a:ea typeface="HGSｺﾞｼｯｸM" panose="020B0600000000000000" pitchFamily="50" charset="-128"/>
              </a:rPr>
              <a:t>を作成し、</a:t>
            </a:r>
            <a:r>
              <a:rPr lang="ja-JP" altLang="en-US" sz="1600" b="1" u="sng" dirty="0">
                <a:latin typeface="HGSｺﾞｼｯｸM" panose="020B0600000000000000" pitchFamily="50" charset="-128"/>
                <a:ea typeface="HGSｺﾞｼｯｸM" panose="020B0600000000000000" pitchFamily="50" charset="-128"/>
              </a:rPr>
              <a:t>国土交通省の</a:t>
            </a:r>
            <a:r>
              <a:rPr lang="en-US" altLang="ja-JP" sz="1600" b="1" u="sng" dirty="0">
                <a:latin typeface="HGSｺﾞｼｯｸM" panose="020B0600000000000000" pitchFamily="50" charset="-128"/>
                <a:ea typeface="HGSｺﾞｼｯｸM" panose="020B0600000000000000" pitchFamily="50" charset="-128"/>
              </a:rPr>
              <a:t>YouTube</a:t>
            </a:r>
            <a:r>
              <a:rPr lang="ja-JP" altLang="en-US" sz="1600" b="1" u="sng" dirty="0">
                <a:latin typeface="HGSｺﾞｼｯｸM" panose="020B0600000000000000" pitchFamily="50" charset="-128"/>
                <a:ea typeface="HGSｺﾞｼｯｸM" panose="020B0600000000000000" pitchFamily="50" charset="-128"/>
              </a:rPr>
              <a:t>チャンネル「</a:t>
            </a:r>
            <a:r>
              <a:rPr lang="en-US" altLang="ja-JP" sz="1600" b="1" u="sng" dirty="0">
                <a:latin typeface="HGSｺﾞｼｯｸM" panose="020B0600000000000000" pitchFamily="50" charset="-128"/>
                <a:ea typeface="HGSｺﾞｼｯｸM" panose="020B0600000000000000" pitchFamily="50" charset="-128"/>
              </a:rPr>
              <a:t>MLIT channel</a:t>
            </a:r>
            <a:r>
              <a:rPr lang="ja-JP" altLang="en-US" sz="1600" b="1" u="sng" dirty="0">
                <a:latin typeface="HGSｺﾞｼｯｸM" panose="020B0600000000000000" pitchFamily="50" charset="-128"/>
                <a:ea typeface="HGSｺﾞｼｯｸM" panose="020B0600000000000000" pitchFamily="50" charset="-128"/>
              </a:rPr>
              <a:t>」に掲載</a:t>
            </a:r>
            <a:r>
              <a:rPr lang="ja-JP" altLang="en-US" sz="1600" dirty="0">
                <a:latin typeface="HGSｺﾞｼｯｸM" panose="020B0600000000000000" pitchFamily="50" charset="-128"/>
                <a:ea typeface="HGSｺﾞｼｯｸM" panose="020B0600000000000000" pitchFamily="50" charset="-128"/>
              </a:rPr>
              <a:t>する</a:t>
            </a:r>
            <a:r>
              <a:rPr lang="ja-JP" altLang="en-US" sz="1600" dirty="0" err="1">
                <a:latin typeface="HGSｺﾞｼｯｸM" panose="020B0600000000000000" pitchFamily="50" charset="-128"/>
                <a:ea typeface="HGSｺﾞｼｯｸM" panose="020B0600000000000000" pitchFamily="50" charset="-128"/>
              </a:rPr>
              <a:t>こ</a:t>
            </a:r>
            <a:endParaRPr lang="en-US" altLang="ja-JP" sz="1600" dirty="0">
              <a:latin typeface="HGSｺﾞｼｯｸM" panose="020B0600000000000000" pitchFamily="50" charset="-128"/>
              <a:ea typeface="HGSｺﾞｼｯｸM" panose="020B0600000000000000" pitchFamily="50" charset="-128"/>
            </a:endParaRPr>
          </a:p>
          <a:p>
            <a:pPr algn="just"/>
            <a:r>
              <a:rPr lang="ja-JP" altLang="en-US" sz="1600" dirty="0" err="1">
                <a:latin typeface="HGSｺﾞｼｯｸM" panose="020B0600000000000000" pitchFamily="50" charset="-128"/>
                <a:ea typeface="HGSｺﾞｼｯｸM" panose="020B0600000000000000" pitchFamily="50" charset="-128"/>
              </a:rPr>
              <a:t>　とと</a:t>
            </a:r>
            <a:r>
              <a:rPr lang="ja-JP" altLang="en-US" sz="1600" dirty="0">
                <a:latin typeface="HGSｺﾞｼｯｸM" panose="020B0600000000000000" pitchFamily="50" charset="-128"/>
                <a:ea typeface="HGSｺﾞｼｯｸM" panose="020B0600000000000000" pitchFamily="50" charset="-128"/>
              </a:rPr>
              <a:t>しました。</a:t>
            </a:r>
            <a:endParaRPr lang="en-US" altLang="ja-JP" sz="1600" dirty="0">
              <a:latin typeface="HGSｺﾞｼｯｸM" panose="020B0600000000000000" pitchFamily="50" charset="-128"/>
              <a:ea typeface="HGSｺﾞｼｯｸM" panose="020B0600000000000000" pitchFamily="50" charset="-128"/>
            </a:endParaRPr>
          </a:p>
        </p:txBody>
      </p:sp>
      <p:sp>
        <p:nvSpPr>
          <p:cNvPr id="54" name="テキスト ボックス 53"/>
          <p:cNvSpPr txBox="1"/>
          <p:nvPr/>
        </p:nvSpPr>
        <p:spPr>
          <a:xfrm>
            <a:off x="204572" y="4319463"/>
            <a:ext cx="9364649" cy="338554"/>
          </a:xfrm>
          <a:prstGeom prst="rect">
            <a:avLst/>
          </a:prstGeom>
          <a:noFill/>
        </p:spPr>
        <p:txBody>
          <a:bodyPr wrap="square" rtlCol="0">
            <a:spAutoFit/>
          </a:bodyPr>
          <a:lstStyle/>
          <a:p>
            <a:r>
              <a:rPr lang="ja-JP" altLang="ja-JP" sz="1600" b="1" dirty="0">
                <a:latin typeface="HGSｺﾞｼｯｸM" panose="020B0600000000000000" pitchFamily="50" charset="-128"/>
                <a:ea typeface="HGSｺﾞｼｯｸM" panose="020B0600000000000000" pitchFamily="50" charset="-128"/>
              </a:rPr>
              <a:t>みんなで守る！建設業の適正取引　～建設企業のための適正取引ハンドブック（第２版）の紹介～</a:t>
            </a:r>
            <a:endParaRPr kumimoji="1" lang="ja-JP" altLang="en-US" sz="1100" b="1" dirty="0">
              <a:latin typeface="HGSｺﾞｼｯｸM" panose="020B0600000000000000" pitchFamily="50" charset="-128"/>
              <a:ea typeface="HGSｺﾞｼｯｸM" panose="020B0600000000000000" pitchFamily="50" charset="-128"/>
            </a:endParaRPr>
          </a:p>
        </p:txBody>
      </p:sp>
      <p:sp>
        <p:nvSpPr>
          <p:cNvPr id="15" name="フローチャート: 代替処理 14"/>
          <p:cNvSpPr/>
          <p:nvPr/>
        </p:nvSpPr>
        <p:spPr>
          <a:xfrm>
            <a:off x="53114" y="4675139"/>
            <a:ext cx="9643813" cy="1634921"/>
          </a:xfrm>
          <a:prstGeom prst="flowChartAlternateProcess">
            <a:avLst/>
          </a:prstGeom>
          <a:solidFill>
            <a:schemeClr val="accent5">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テキスト ボックス 36"/>
          <p:cNvSpPr txBox="1"/>
          <p:nvPr/>
        </p:nvSpPr>
        <p:spPr>
          <a:xfrm>
            <a:off x="45388" y="4673957"/>
            <a:ext cx="9392511" cy="1846659"/>
          </a:xfrm>
          <a:prstGeom prst="rect">
            <a:avLst/>
          </a:prstGeom>
          <a:noFill/>
        </p:spPr>
        <p:txBody>
          <a:bodyPr wrap="square" rtlCol="0">
            <a:spAutoFit/>
          </a:bodyPr>
          <a:lstStyle/>
          <a:p>
            <a:pPr algn="just"/>
            <a:r>
              <a:rPr lang="ja-JP" altLang="en-US" sz="1600" dirty="0">
                <a:latin typeface="HGSｺﾞｼｯｸM" panose="020B0600000000000000" pitchFamily="50" charset="-128"/>
                <a:ea typeface="HGSｺﾞｼｯｸM" panose="020B0600000000000000" pitchFamily="50" charset="-128"/>
              </a:rPr>
              <a:t>　建設工事の適正な施工を確保し、建設業界全体の健全な発達を促進するためには、</a:t>
            </a:r>
            <a:endParaRPr lang="en-US" altLang="ja-JP" sz="1600" dirty="0">
              <a:latin typeface="HGSｺﾞｼｯｸM" panose="020B0600000000000000" pitchFamily="50" charset="-128"/>
              <a:ea typeface="HGSｺﾞｼｯｸM" panose="020B0600000000000000" pitchFamily="50" charset="-128"/>
            </a:endParaRPr>
          </a:p>
          <a:p>
            <a:pPr algn="just"/>
            <a:r>
              <a:rPr lang="ja-JP" altLang="en-US" sz="1600" dirty="0">
                <a:latin typeface="HGSｺﾞｼｯｸM" panose="020B0600000000000000" pitchFamily="50" charset="-128"/>
                <a:ea typeface="HGSｺﾞｼｯｸM" panose="020B0600000000000000" pitchFamily="50" charset="-128"/>
              </a:rPr>
              <a:t>工事に携わる建設業者が適正な請負契約を締結するなど、適正な取引を徹底し</a:t>
            </a:r>
            <a:r>
              <a:rPr lang="ja-JP" altLang="en-US" sz="1600" dirty="0" err="1">
                <a:latin typeface="HGSｺﾞｼｯｸM" panose="020B0600000000000000" pitchFamily="50" charset="-128"/>
                <a:ea typeface="HGSｺﾞｼｯｸM" panose="020B0600000000000000" pitchFamily="50" charset="-128"/>
              </a:rPr>
              <a:t>なけ</a:t>
            </a:r>
            <a:endParaRPr lang="en-US" altLang="ja-JP" sz="1600" dirty="0">
              <a:latin typeface="HGSｺﾞｼｯｸM" panose="020B0600000000000000" pitchFamily="50" charset="-128"/>
              <a:ea typeface="HGSｺﾞｼｯｸM" panose="020B0600000000000000" pitchFamily="50" charset="-128"/>
            </a:endParaRPr>
          </a:p>
          <a:p>
            <a:pPr algn="just"/>
            <a:r>
              <a:rPr lang="ja-JP" altLang="en-US" sz="1600" dirty="0" err="1">
                <a:latin typeface="HGSｺﾞｼｯｸM" panose="020B0600000000000000" pitchFamily="50" charset="-128"/>
                <a:ea typeface="HGSｺﾞｼｯｸM" panose="020B0600000000000000" pitchFamily="50" charset="-128"/>
              </a:rPr>
              <a:t>れば</a:t>
            </a:r>
            <a:r>
              <a:rPr lang="ja-JP" altLang="en-US" sz="1600" dirty="0">
                <a:latin typeface="HGSｺﾞｼｯｸM" panose="020B0600000000000000" pitchFamily="50" charset="-128"/>
                <a:ea typeface="HGSｺﾞｼｯｸM" panose="020B0600000000000000" pitchFamily="50" charset="-128"/>
              </a:rPr>
              <a:t>なりません。この動画では、建設企業のための適正取引ハンドブック（第２版）</a:t>
            </a:r>
            <a:endParaRPr lang="en-US" altLang="ja-JP" sz="1600" dirty="0">
              <a:latin typeface="HGSｺﾞｼｯｸM" panose="020B0600000000000000" pitchFamily="50" charset="-128"/>
              <a:ea typeface="HGSｺﾞｼｯｸM" panose="020B0600000000000000" pitchFamily="50" charset="-128"/>
            </a:endParaRPr>
          </a:p>
          <a:p>
            <a:pPr algn="just"/>
            <a:r>
              <a:rPr lang="ja-JP" altLang="en-US" sz="1600" dirty="0">
                <a:latin typeface="HGSｺﾞｼｯｸM" panose="020B0600000000000000" pitchFamily="50" charset="-128"/>
                <a:ea typeface="HGSｺﾞｼｯｸM" panose="020B0600000000000000" pitchFamily="50" charset="-128"/>
              </a:rPr>
              <a:t>に基づき、適正な建設業取引の方法についてわかりやすく紹介します。</a:t>
            </a:r>
          </a:p>
          <a:p>
            <a:pPr algn="just"/>
            <a:r>
              <a:rPr lang="ja-JP" altLang="en-US" sz="1600" dirty="0">
                <a:latin typeface="HGSｺﾞｼｯｸM" panose="020B0600000000000000" pitchFamily="50" charset="-128"/>
                <a:ea typeface="HGSｺﾞｼｯｸM" panose="020B0600000000000000" pitchFamily="50" charset="-128"/>
              </a:rPr>
              <a:t>建設企業のための適正取引ハンドブック（第２版）説明動画　ＵＲＬ　→</a:t>
            </a:r>
            <a:endParaRPr lang="en-US" altLang="ja-JP" sz="1600" dirty="0">
              <a:latin typeface="HGSｺﾞｼｯｸM" panose="020B0600000000000000" pitchFamily="50" charset="-128"/>
              <a:ea typeface="HGSｺﾞｼｯｸM" panose="020B0600000000000000" pitchFamily="50" charset="-128"/>
            </a:endParaRPr>
          </a:p>
          <a:p>
            <a:pPr algn="just"/>
            <a:r>
              <a:rPr lang="ja-JP" altLang="en-US" sz="1600" dirty="0">
                <a:latin typeface="HGSｺﾞｼｯｸM" panose="020B0600000000000000" pitchFamily="50" charset="-128"/>
                <a:ea typeface="HGSｺﾞｼｯｸM" panose="020B0600000000000000" pitchFamily="50" charset="-128"/>
              </a:rPr>
              <a:t>　　</a:t>
            </a:r>
            <a:r>
              <a:rPr lang="en-US" altLang="ja-JP" sz="1600" u="sng" dirty="0">
                <a:latin typeface="HGSｺﾞｼｯｸM" panose="020B0600000000000000" pitchFamily="50" charset="-128"/>
                <a:ea typeface="HGSｺﾞｼｯｸM" panose="020B0600000000000000" pitchFamily="50" charset="-128"/>
                <a:hlinkClick r:id="rId2"/>
              </a:rPr>
              <a:t> </a:t>
            </a:r>
            <a:r>
              <a:rPr lang="en-US" altLang="ja-JP" sz="1800" u="sng" dirty="0">
                <a:latin typeface="HGSｺﾞｼｯｸM" panose="020B0600000000000000" pitchFamily="50" charset="-128"/>
                <a:ea typeface="HGSｺﾞｼｯｸM" panose="020B0600000000000000" pitchFamily="50" charset="-128"/>
                <a:hlinkClick r:id="rId2"/>
              </a:rPr>
              <a:t>https://youtu.be/Sbc3FRKt6xo</a:t>
            </a:r>
            <a:endParaRPr lang="ja-JP" altLang="ja-JP" sz="1800" dirty="0">
              <a:latin typeface="HGSｺﾞｼｯｸM" panose="020B0600000000000000" pitchFamily="50" charset="-128"/>
              <a:ea typeface="HGSｺﾞｼｯｸM" panose="020B0600000000000000" pitchFamily="50" charset="-128"/>
            </a:endParaRPr>
          </a:p>
          <a:p>
            <a:pPr algn="just"/>
            <a:endParaRPr lang="ja-JP" altLang="en-US" sz="1600" dirty="0">
              <a:latin typeface="HGSｺﾞｼｯｸM" panose="020B0600000000000000" pitchFamily="50" charset="-128"/>
              <a:ea typeface="HGSｺﾞｼｯｸM" panose="020B0600000000000000" pitchFamily="50" charset="-128"/>
            </a:endParaRPr>
          </a:p>
        </p:txBody>
      </p:sp>
      <p:pic>
        <p:nvPicPr>
          <p:cNvPr id="38" name="図 3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75984" y="4707179"/>
            <a:ext cx="1423501" cy="1569660"/>
          </a:xfrm>
          <a:prstGeom prst="rect">
            <a:avLst/>
          </a:prstGeom>
          <a:ln>
            <a:solidFill>
              <a:schemeClr val="tx1"/>
            </a:solidFill>
          </a:ln>
        </p:spPr>
      </p:pic>
      <p:sp>
        <p:nvSpPr>
          <p:cNvPr id="39" name="テキスト ボックス 38"/>
          <p:cNvSpPr txBox="1"/>
          <p:nvPr/>
        </p:nvSpPr>
        <p:spPr>
          <a:xfrm>
            <a:off x="252448" y="2041783"/>
            <a:ext cx="9245147" cy="338554"/>
          </a:xfrm>
          <a:prstGeom prst="rect">
            <a:avLst/>
          </a:prstGeom>
          <a:noFill/>
        </p:spPr>
        <p:txBody>
          <a:bodyPr wrap="square" rtlCol="0">
            <a:spAutoFit/>
          </a:bodyPr>
          <a:lstStyle/>
          <a:p>
            <a:r>
              <a:rPr lang="ja-JP" altLang="en-US" sz="1600" b="1" dirty="0">
                <a:latin typeface="HGSｺﾞｼｯｸM" panose="020B0600000000000000" pitchFamily="50" charset="-128"/>
                <a:ea typeface="HGSｺﾞｼｯｸM" panose="020B0600000000000000" pitchFamily="50" charset="-128"/>
              </a:rPr>
              <a:t>新たな建設業取引のルールがスタートします！　～建設業法令遵守ガイドラインの改訂について～</a:t>
            </a:r>
            <a:endParaRPr kumimoji="1" lang="ja-JP" altLang="en-US" sz="1600" b="1" dirty="0">
              <a:latin typeface="HGSｺﾞｼｯｸM" panose="020B0600000000000000" pitchFamily="50" charset="-128"/>
              <a:ea typeface="HGSｺﾞｼｯｸM" panose="020B0600000000000000" pitchFamily="50" charset="-128"/>
            </a:endParaRPr>
          </a:p>
        </p:txBody>
      </p:sp>
      <p:sp>
        <p:nvSpPr>
          <p:cNvPr id="41" name="フローチャート: 代替処理 40"/>
          <p:cNvSpPr/>
          <p:nvPr/>
        </p:nvSpPr>
        <p:spPr>
          <a:xfrm>
            <a:off x="95029" y="2370715"/>
            <a:ext cx="9643813" cy="1839041"/>
          </a:xfrm>
          <a:prstGeom prst="flowChartAlternateProcess">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テキスト ボックス 41"/>
          <p:cNvSpPr txBox="1"/>
          <p:nvPr/>
        </p:nvSpPr>
        <p:spPr>
          <a:xfrm>
            <a:off x="95029" y="2366889"/>
            <a:ext cx="9534165" cy="2185214"/>
          </a:xfrm>
          <a:prstGeom prst="rect">
            <a:avLst/>
          </a:prstGeom>
          <a:noFill/>
        </p:spPr>
        <p:txBody>
          <a:bodyPr wrap="square" rtlCol="0">
            <a:spAutoFit/>
          </a:bodyPr>
          <a:lstStyle/>
          <a:p>
            <a:pPr algn="just"/>
            <a:r>
              <a:rPr lang="ja-JP" altLang="en-US" sz="1600" dirty="0">
                <a:latin typeface="HGSｺﾞｼｯｸM" panose="020B0600000000000000" pitchFamily="50" charset="-128"/>
                <a:ea typeface="HGSｺﾞｼｯｸM" panose="020B0600000000000000" pitchFamily="50" charset="-128"/>
              </a:rPr>
              <a:t>　令和元年６月１２日に公布された建設業法等の一部を改正する法律が、</a:t>
            </a:r>
            <a:endParaRPr lang="en-US" altLang="ja-JP" sz="1600" dirty="0">
              <a:latin typeface="HGSｺﾞｼｯｸM" panose="020B0600000000000000" pitchFamily="50" charset="-128"/>
              <a:ea typeface="HGSｺﾞｼｯｸM" panose="020B0600000000000000" pitchFamily="50" charset="-128"/>
            </a:endParaRPr>
          </a:p>
          <a:p>
            <a:pPr algn="just"/>
            <a:r>
              <a:rPr lang="ja-JP" altLang="en-US" sz="1600" dirty="0">
                <a:latin typeface="HGSｺﾞｼｯｸM" panose="020B0600000000000000" pitchFamily="50" charset="-128"/>
                <a:ea typeface="HGSｺﾞｼｯｸM" panose="020B0600000000000000" pitchFamily="50" charset="-128"/>
              </a:rPr>
              <a:t>一部規定を除き令和２年１０月１日から施行され、建設業取引に関係する部分</a:t>
            </a:r>
            <a:endParaRPr lang="en-US" altLang="ja-JP" sz="1600" dirty="0">
              <a:latin typeface="HGSｺﾞｼｯｸM" panose="020B0600000000000000" pitchFamily="50" charset="-128"/>
              <a:ea typeface="HGSｺﾞｼｯｸM" panose="020B0600000000000000" pitchFamily="50" charset="-128"/>
            </a:endParaRPr>
          </a:p>
          <a:p>
            <a:pPr algn="just"/>
            <a:r>
              <a:rPr lang="ja-JP" altLang="en-US" sz="1600" dirty="0">
                <a:latin typeface="HGSｺﾞｼｯｸM" panose="020B0600000000000000" pitchFamily="50" charset="-128"/>
                <a:ea typeface="HGSｺﾞｼｯｸM" panose="020B0600000000000000" pitchFamily="50" charset="-128"/>
              </a:rPr>
              <a:t>について、「著しく短い工期の禁止」などの新たなルールが創設されました。</a:t>
            </a:r>
            <a:endParaRPr lang="en-US" altLang="ja-JP" sz="1600" dirty="0">
              <a:latin typeface="HGSｺﾞｼｯｸM" panose="020B0600000000000000" pitchFamily="50" charset="-128"/>
              <a:ea typeface="HGSｺﾞｼｯｸM" panose="020B0600000000000000" pitchFamily="50" charset="-128"/>
            </a:endParaRPr>
          </a:p>
          <a:p>
            <a:pPr algn="just"/>
            <a:r>
              <a:rPr lang="ja-JP" altLang="en-US" sz="1600" dirty="0">
                <a:latin typeface="HGSｺﾞｼｯｸM" panose="020B0600000000000000" pitchFamily="50" charset="-128"/>
                <a:ea typeface="HGSｺﾞｼｯｸM" panose="020B0600000000000000" pitchFamily="50" charset="-128"/>
              </a:rPr>
              <a:t>この動画では、建設業法令遵守ガイドラインの改訂内容に基づき、新たなルール</a:t>
            </a:r>
            <a:endParaRPr lang="en-US" altLang="ja-JP" sz="1600" dirty="0">
              <a:latin typeface="HGSｺﾞｼｯｸM" panose="020B0600000000000000" pitchFamily="50" charset="-128"/>
              <a:ea typeface="HGSｺﾞｼｯｸM" panose="020B0600000000000000" pitchFamily="50" charset="-128"/>
            </a:endParaRPr>
          </a:p>
          <a:p>
            <a:pPr algn="just"/>
            <a:r>
              <a:rPr lang="ja-JP" altLang="en-US" sz="1600" dirty="0">
                <a:latin typeface="HGSｺﾞｼｯｸM" panose="020B0600000000000000" pitchFamily="50" charset="-128"/>
                <a:ea typeface="HGSｺﾞｼｯｸM" panose="020B0600000000000000" pitchFamily="50" charset="-128"/>
              </a:rPr>
              <a:t>についてわかりやすく紹介します。</a:t>
            </a:r>
            <a:endParaRPr lang="en-US" altLang="ja-JP" sz="1600" dirty="0">
              <a:latin typeface="HGSｺﾞｼｯｸM" panose="020B0600000000000000" pitchFamily="50" charset="-128"/>
              <a:ea typeface="HGSｺﾞｼｯｸM" panose="020B0600000000000000" pitchFamily="50" charset="-128"/>
            </a:endParaRPr>
          </a:p>
          <a:p>
            <a:pPr algn="just"/>
            <a:r>
              <a:rPr lang="ja-JP" altLang="en-US" sz="1600" dirty="0">
                <a:latin typeface="HGSｺﾞｼｯｸM" panose="020B0600000000000000" pitchFamily="50" charset="-128"/>
                <a:ea typeface="HGSｺﾞｼｯｸM" panose="020B0600000000000000" pitchFamily="50" charset="-128"/>
              </a:rPr>
              <a:t>建設業法令遵守ガイドライン改訂に関する説明動画　ＵＲＬ　→</a:t>
            </a:r>
            <a:endParaRPr lang="en-US" altLang="ja-JP" sz="1600" dirty="0">
              <a:latin typeface="HGSｺﾞｼｯｸM" panose="020B0600000000000000" pitchFamily="50" charset="-128"/>
              <a:ea typeface="HGSｺﾞｼｯｸM" panose="020B0600000000000000" pitchFamily="50" charset="-128"/>
            </a:endParaRPr>
          </a:p>
          <a:p>
            <a:pPr algn="just"/>
            <a:r>
              <a:rPr lang="ja-JP" altLang="en-US" sz="1600" dirty="0">
                <a:latin typeface="HGSｺﾞｼｯｸM" panose="020B0600000000000000" pitchFamily="50" charset="-128"/>
                <a:ea typeface="HGSｺﾞｼｯｸM" panose="020B0600000000000000" pitchFamily="50" charset="-128"/>
              </a:rPr>
              <a:t>　　</a:t>
            </a:r>
            <a:r>
              <a:rPr lang="en-US" altLang="ja-JP" sz="2000" dirty="0">
                <a:latin typeface="HGSｺﾞｼｯｸM" panose="020B0600000000000000" pitchFamily="50" charset="-128"/>
                <a:ea typeface="HGSｺﾞｼｯｸM" panose="020B0600000000000000" pitchFamily="50" charset="-128"/>
                <a:hlinkClick r:id="rId4"/>
              </a:rPr>
              <a:t> </a:t>
            </a:r>
            <a:r>
              <a:rPr lang="en-US" altLang="ja-JP" sz="1800" u="sng" dirty="0">
                <a:latin typeface="HGSｺﾞｼｯｸM" panose="020B0600000000000000" pitchFamily="50" charset="-128"/>
                <a:ea typeface="HGSｺﾞｼｯｸM" panose="020B0600000000000000" pitchFamily="50" charset="-128"/>
                <a:hlinkClick r:id="rId4"/>
              </a:rPr>
              <a:t>https://youtu.be/jRPxJMyeoKQ</a:t>
            </a:r>
            <a:endParaRPr lang="en-US" altLang="ja-JP" sz="1600" dirty="0">
              <a:latin typeface="HGSｺﾞｼｯｸM" panose="020B0600000000000000" pitchFamily="50" charset="-128"/>
              <a:ea typeface="HGSｺﾞｼｯｸM" panose="020B0600000000000000" pitchFamily="50" charset="-128"/>
            </a:endParaRPr>
          </a:p>
          <a:p>
            <a:pPr algn="just"/>
            <a:endParaRPr lang="ja-JP" altLang="en-US" sz="1600" dirty="0">
              <a:latin typeface="HGSｺﾞｼｯｸM" panose="020B0600000000000000" pitchFamily="50" charset="-128"/>
              <a:ea typeface="HGSｺﾞｼｯｸM" panose="020B0600000000000000" pitchFamily="50" charset="-128"/>
            </a:endParaRPr>
          </a:p>
        </p:txBody>
      </p:sp>
      <p:sp>
        <p:nvSpPr>
          <p:cNvPr id="22" name="テキスト ボックス 21"/>
          <p:cNvSpPr txBox="1"/>
          <p:nvPr/>
        </p:nvSpPr>
        <p:spPr>
          <a:xfrm>
            <a:off x="95029" y="6257850"/>
            <a:ext cx="9817547" cy="646331"/>
          </a:xfrm>
          <a:prstGeom prst="rect">
            <a:avLst/>
          </a:prstGeom>
          <a:noFill/>
        </p:spPr>
        <p:txBody>
          <a:bodyPr wrap="square" rtlCol="0">
            <a:spAutoFit/>
          </a:bodyPr>
          <a:lstStyle/>
          <a:p>
            <a:r>
              <a:rPr kumimoji="1" lang="ja-JP" altLang="en-US" sz="1800" b="1" dirty="0"/>
              <a:t>建設業法令遵守に関する説明をいつでも閲覧できますので、法令遵守の講習会や社内研修などでお役立てください！</a:t>
            </a:r>
          </a:p>
        </p:txBody>
      </p:sp>
      <p:pic>
        <p:nvPicPr>
          <p:cNvPr id="2" name="図 1"/>
          <p:cNvPicPr>
            <a:picLocks noChangeAspect="1"/>
          </p:cNvPicPr>
          <p:nvPr/>
        </p:nvPicPr>
        <p:blipFill rotWithShape="1">
          <a:blip r:embed="rId5" cstate="print">
            <a:extLst>
              <a:ext uri="{28A0092B-C50C-407E-A947-70E740481C1C}">
                <a14:useLocalDpi xmlns:a14="http://schemas.microsoft.com/office/drawing/2010/main" val="0"/>
              </a:ext>
            </a:extLst>
          </a:blip>
          <a:srcRect l="9538" r="11854"/>
          <a:stretch/>
        </p:blipFill>
        <p:spPr>
          <a:xfrm>
            <a:off x="7545288" y="2490044"/>
            <a:ext cx="2016224" cy="1583109"/>
          </a:xfrm>
          <a:prstGeom prst="rect">
            <a:avLst/>
          </a:prstGeom>
        </p:spPr>
      </p:pic>
    </p:spTree>
  </p:cSld>
  <p:clrMapOvr>
    <a:masterClrMapping/>
  </p:clrMapOvr>
</p:sld>
</file>

<file path=ppt/theme/theme1.xml><?xml version="1.0" encoding="utf-8"?>
<a:theme xmlns:a="http://schemas.openxmlformats.org/drawingml/2006/main" name="1_テーマ1">
  <a:themeElements>
    <a:clrScheme name="デザインの設定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デザインの設定">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1">
          <a:gsLst>
            <a:gs pos="0">
              <a:schemeClr val="bg1"/>
            </a:gs>
            <a:gs pos="100000">
              <a:srgbClr val="FFFF99"/>
            </a:gs>
          </a:gsLst>
          <a:path path="rect">
            <a:fillToRect l="50000" t="50000" r="50000" b="50000"/>
          </a:path>
        </a:gradFill>
        <a:ln w="38100" cap="flat" cmpd="dbl" algn="ctr">
          <a:solidFill>
            <a:srgbClr val="FF9900"/>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36000"/>
          </a:lnSpc>
          <a:spcBef>
            <a:spcPct val="30000"/>
          </a:spcBef>
          <a:spcAft>
            <a:spcPct val="0"/>
          </a:spcAft>
          <a:buClrTx/>
          <a:buSzTx/>
          <a:buFontTx/>
          <a:buNone/>
          <a:tabLst/>
          <a:defRPr kumimoji="1" lang="ja-JP" altLang="en-US" sz="1400" b="1"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gradFill rotWithShape="1">
          <a:gsLst>
            <a:gs pos="0">
              <a:schemeClr val="bg1"/>
            </a:gs>
            <a:gs pos="100000">
              <a:srgbClr val="FFFF99"/>
            </a:gs>
          </a:gsLst>
          <a:path path="rect">
            <a:fillToRect l="50000" t="50000" r="50000" b="50000"/>
          </a:path>
        </a:gradFill>
        <a:ln w="38100" cap="flat" cmpd="dbl" algn="ctr">
          <a:solidFill>
            <a:srgbClr val="FF9900"/>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36000"/>
          </a:lnSpc>
          <a:spcBef>
            <a:spcPct val="30000"/>
          </a:spcBef>
          <a:spcAft>
            <a:spcPct val="0"/>
          </a:spcAft>
          <a:buClrTx/>
          <a:buSzTx/>
          <a:buFontTx/>
          <a:buNone/>
          <a:tabLst/>
          <a:defRPr kumimoji="1" lang="ja-JP" altLang="en-US" sz="1400" b="1"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デザインの設定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デザインの設定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デザインの設定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デザインの設定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デザインの設定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デザインの設定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デザインの設定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デザインの設定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デザインの設定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デザインの設定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デザインの設定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デザインの設定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テーマ3">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デザインの設定">
  <a:themeElements>
    <a:clrScheme name="デザインの設定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デザインの設定">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1">
          <a:gsLst>
            <a:gs pos="0">
              <a:schemeClr val="bg1"/>
            </a:gs>
            <a:gs pos="100000">
              <a:srgbClr val="FFFF99"/>
            </a:gs>
          </a:gsLst>
          <a:path path="rect">
            <a:fillToRect l="50000" t="50000" r="50000" b="50000"/>
          </a:path>
        </a:gradFill>
        <a:ln w="38100" cap="flat" cmpd="dbl" algn="ctr">
          <a:solidFill>
            <a:srgbClr val="FF9900"/>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36000"/>
          </a:lnSpc>
          <a:spcBef>
            <a:spcPct val="30000"/>
          </a:spcBef>
          <a:spcAft>
            <a:spcPct val="0"/>
          </a:spcAft>
          <a:buClrTx/>
          <a:buSzTx/>
          <a:buFontTx/>
          <a:buNone/>
          <a:tabLst/>
          <a:defRPr kumimoji="1" lang="ja-JP" altLang="en-US" sz="1400" b="1"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gradFill rotWithShape="1">
          <a:gsLst>
            <a:gs pos="0">
              <a:schemeClr val="bg1"/>
            </a:gs>
            <a:gs pos="100000">
              <a:srgbClr val="FFFF99"/>
            </a:gs>
          </a:gsLst>
          <a:path path="rect">
            <a:fillToRect l="50000" t="50000" r="50000" b="50000"/>
          </a:path>
        </a:gradFill>
        <a:ln w="38100" cap="flat" cmpd="dbl" algn="ctr">
          <a:solidFill>
            <a:srgbClr val="FF9900"/>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36000"/>
          </a:lnSpc>
          <a:spcBef>
            <a:spcPct val="30000"/>
          </a:spcBef>
          <a:spcAft>
            <a:spcPct val="0"/>
          </a:spcAft>
          <a:buClrTx/>
          <a:buSzTx/>
          <a:buFontTx/>
          <a:buNone/>
          <a:tabLst/>
          <a:defRPr kumimoji="1" lang="ja-JP" altLang="en-US" sz="1400" b="1"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デザインの設定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デザインの設定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デザインの設定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デザインの設定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デザインの設定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デザインの設定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デザインの設定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デザインの設定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デザインの設定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デザインの設定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デザインの設定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デザインの設定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2_テーマ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rtlCol="0"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1" sz="12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1" lang="ja-JP" sz="1200" b="0" i="0" u="none" strike="noStrike" cap="none" normalizeH="0" baseline="0" smtClean="0">
            <a:ln>
              <a:noFill/>
            </a:ln>
            <a:solidFill>
              <a:schemeClr val="tx1"/>
            </a:solidFill>
            <a:effectLst/>
            <a:latin typeface="Arial" charset="0"/>
            <a:ea typeface="ＭＳ Ｐゴシック" charset="-128"/>
          </a:defRPr>
        </a:defPPr>
      </a:lstStyle>
    </a:lnDef>
    <a:txDef>
      <a:spPr>
        <a:solidFill>
          <a:srgbClr val="9BDFF7"/>
        </a:solidFill>
      </a:spPr>
      <a:bodyPr wrap="square" rtlCol="0">
        <a:spAutoFit/>
      </a:bodyPr>
      <a:lstStyle>
        <a:defPPr>
          <a:defRPr kumimoji="1" dirty="0"/>
        </a:defPPr>
      </a:lstStyle>
    </a:tx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3_テーマ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rtlCol="0"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1" sz="12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1" lang="ja-JP" sz="1200" b="0" i="0" u="none" strike="noStrike" cap="none" normalizeH="0" baseline="0" smtClean="0">
            <a:ln>
              <a:noFill/>
            </a:ln>
            <a:solidFill>
              <a:schemeClr val="tx1"/>
            </a:solidFill>
            <a:effectLst/>
            <a:latin typeface="Arial" charset="0"/>
            <a:ea typeface="ＭＳ Ｐゴシック" charset="-128"/>
          </a:defRPr>
        </a:defPPr>
      </a:lstStyle>
    </a:lnDef>
    <a:txDef>
      <a:spPr>
        <a:solidFill>
          <a:srgbClr val="9BDFF7"/>
        </a:solidFill>
      </a:spPr>
      <a:bodyPr wrap="square" rtlCol="0">
        <a:spAutoFit/>
      </a:bodyPr>
      <a:lstStyle>
        <a:defPPr>
          <a:defRPr kumimoji="1" dirty="0"/>
        </a:defPPr>
      </a:lstStyle>
    </a:tx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4_テーマ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rtlCol="0"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1" sz="12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1" lang="ja-JP" sz="1200" b="0" i="0" u="none" strike="noStrike" cap="none" normalizeH="0" baseline="0" smtClean="0">
            <a:ln>
              <a:noFill/>
            </a:ln>
            <a:solidFill>
              <a:schemeClr val="tx1"/>
            </a:solidFill>
            <a:effectLst/>
            <a:latin typeface="Arial" charset="0"/>
            <a:ea typeface="ＭＳ Ｐゴシック" charset="-128"/>
          </a:defRPr>
        </a:defPPr>
      </a:lstStyle>
    </a:lnDef>
    <a:txDef>
      <a:spPr>
        <a:solidFill>
          <a:srgbClr val="9BDFF7"/>
        </a:solidFill>
      </a:spPr>
      <a:bodyPr wrap="square" rtlCol="0">
        <a:spAutoFit/>
      </a:bodyPr>
      <a:lstStyle>
        <a:defPPr>
          <a:defRPr kumimoji="1" dirty="0"/>
        </a:defPPr>
      </a:lstStyle>
    </a:tx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テーマ1</Template>
  <TotalTime>6007</TotalTime>
  <Words>377</Words>
  <Application>Microsoft Office PowerPoint</Application>
  <PresentationFormat>A4 210 x 297 mm</PresentationFormat>
  <Paragraphs>22</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7</vt:i4>
      </vt:variant>
      <vt:variant>
        <vt:lpstr>スライド タイトル</vt:lpstr>
      </vt:variant>
      <vt:variant>
        <vt:i4>1</vt:i4>
      </vt:variant>
    </vt:vector>
  </HeadingPairs>
  <TitlesOfParts>
    <vt:vector size="13" baseType="lpstr">
      <vt:lpstr>HGP創英角ｺﾞｼｯｸUB</vt:lpstr>
      <vt:lpstr>HGSｺﾞｼｯｸM</vt:lpstr>
      <vt:lpstr>Arial</vt:lpstr>
      <vt:lpstr>Calibri</vt:lpstr>
      <vt:lpstr>Times New Roman</vt:lpstr>
      <vt:lpstr>1_テーマ1</vt:lpstr>
      <vt:lpstr>テーマ3</vt:lpstr>
      <vt:lpstr>デザインの設定</vt:lpstr>
      <vt:lpstr>1_デザインの設定</vt:lpstr>
      <vt:lpstr>2_テーマ1</vt:lpstr>
      <vt:lpstr>3_テーマ1</vt:lpstr>
      <vt:lpstr>4_テーマ1</vt:lpstr>
      <vt:lpstr>PowerPoint プレゼンテーション</vt:lpstr>
    </vt:vector>
  </TitlesOfParts>
  <Company>建設省　大臣官房　技術調査室</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山本　悟司</dc:creator>
  <cp:lastModifiedBy>kyoukai01</cp:lastModifiedBy>
  <cp:revision>483</cp:revision>
  <cp:lastPrinted>2020-11-05T02:53:45Z</cp:lastPrinted>
  <dcterms:created xsi:type="dcterms:W3CDTF">2000-09-08T12:19:58Z</dcterms:created>
  <dcterms:modified xsi:type="dcterms:W3CDTF">2020-11-11T01:47:57Z</dcterms:modified>
</cp:coreProperties>
</file>